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77" r:id="rId10"/>
    <p:sldId id="278" r:id="rId11"/>
    <p:sldId id="279" r:id="rId12"/>
    <p:sldId id="276" r:id="rId13"/>
    <p:sldId id="281" r:id="rId14"/>
    <p:sldId id="282" r:id="rId15"/>
    <p:sldId id="283" r:id="rId16"/>
    <p:sldId id="285" r:id="rId17"/>
    <p:sldId id="284" r:id="rId18"/>
    <p:sldId id="280" r:id="rId19"/>
    <p:sldId id="266" r:id="rId20"/>
    <p:sldId id="288" r:id="rId21"/>
    <p:sldId id="26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E5325-A74E-4D72-898F-C95BEC4407E8}" type="doc">
      <dgm:prSet loTypeId="urn:microsoft.com/office/officeart/2005/8/layout/radial5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418C0C8-2B39-44FD-A10A-D8088A5589B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ФМ</a:t>
          </a:r>
          <a:r>
            <a:rPr lang="ru-RU" sz="2900" dirty="0" smtClean="0"/>
            <a:t> </a:t>
          </a:r>
          <a:endParaRPr lang="ru-RU" sz="2900" dirty="0"/>
        </a:p>
      </dgm:t>
    </dgm:pt>
    <dgm:pt modelId="{F91EB854-325C-4EE0-B3BE-AC4CDDC14AED}" type="parTrans" cxnId="{21EEFB7A-9187-4107-8BC3-DF195153F81E}">
      <dgm:prSet/>
      <dgm:spPr/>
      <dgm:t>
        <a:bodyPr/>
        <a:lstStyle/>
        <a:p>
          <a:endParaRPr lang="ru-RU"/>
        </a:p>
      </dgm:t>
    </dgm:pt>
    <dgm:pt modelId="{56DC3FB3-53F2-4B53-9A93-E86EE3C570B7}" type="sibTrans" cxnId="{21EEFB7A-9187-4107-8BC3-DF195153F81E}">
      <dgm:prSet/>
      <dgm:spPr/>
      <dgm:t>
        <a:bodyPr/>
        <a:lstStyle/>
        <a:p>
          <a:endParaRPr lang="ru-RU"/>
        </a:p>
      </dgm:t>
    </dgm:pt>
    <dgm:pt modelId="{20C371DD-BA90-42E4-B011-2DE68232DCE5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фишинг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D81EA-6B2C-41F7-8F94-ECC770B4ED4E}" type="parTrans" cxnId="{0136B133-C002-4F57-9590-CFE0FDB257B1}">
      <dgm:prSet/>
      <dgm:spPr/>
      <dgm:t>
        <a:bodyPr/>
        <a:lstStyle/>
        <a:p>
          <a:endParaRPr lang="ru-RU"/>
        </a:p>
      </dgm:t>
    </dgm:pt>
    <dgm:pt modelId="{9867FB9C-AF08-44AF-90C2-34B980AD99A2}" type="sibTrans" cxnId="{0136B133-C002-4F57-9590-CFE0FDB257B1}">
      <dgm:prSet/>
      <dgm:spPr/>
      <dgm:t>
        <a:bodyPr/>
        <a:lstStyle/>
        <a:p>
          <a:endParaRPr lang="ru-RU"/>
        </a:p>
      </dgm:t>
    </dgm:pt>
    <dgm:pt modelId="{C79FB8B2-4219-4781-913F-491D1E38E57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нигерийские письма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840F7-814F-4EDA-AA71-3A6D4229E0B1}" type="parTrans" cxnId="{3F3C97D3-90A1-491E-A511-8D30B2377E33}">
      <dgm:prSet/>
      <dgm:spPr/>
      <dgm:t>
        <a:bodyPr/>
        <a:lstStyle/>
        <a:p>
          <a:endParaRPr lang="ru-RU"/>
        </a:p>
      </dgm:t>
    </dgm:pt>
    <dgm:pt modelId="{F04307FB-C1EB-4E37-A505-63A09B41DEC4}" type="sibTrans" cxnId="{3F3C97D3-90A1-491E-A511-8D30B2377E33}">
      <dgm:prSet/>
      <dgm:spPr/>
      <dgm:t>
        <a:bodyPr/>
        <a:lstStyle/>
        <a:p>
          <a:endParaRPr lang="ru-RU"/>
        </a:p>
      </dgm:t>
    </dgm:pt>
    <dgm:pt modelId="{7CA19CA3-9408-484B-AF95-618F14A769C8}">
      <dgm:prSet phldrT="[Текст]" custT="1"/>
      <dgm:spPr/>
      <dgm:t>
        <a:bodyPr/>
        <a:lstStyle/>
        <a:p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скандинавский</a:t>
          </a:r>
        </a:p>
        <a:p>
          <a:r>
            <a: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аукцион</a:t>
          </a:r>
          <a:endParaRPr lang="ru-RU" sz="2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3887D-BECD-4C6D-B989-31CB655CF402}" type="parTrans" cxnId="{82C7A06A-490E-447A-A4FE-906FEA1CE3AC}">
      <dgm:prSet/>
      <dgm:spPr/>
      <dgm:t>
        <a:bodyPr/>
        <a:lstStyle/>
        <a:p>
          <a:endParaRPr lang="ru-RU"/>
        </a:p>
      </dgm:t>
    </dgm:pt>
    <dgm:pt modelId="{6CCE0BFD-10D9-43BD-BA6B-7D9BF0658089}" type="sibTrans" cxnId="{82C7A06A-490E-447A-A4FE-906FEA1CE3AC}">
      <dgm:prSet/>
      <dgm:spPr/>
      <dgm:t>
        <a:bodyPr/>
        <a:lstStyle/>
        <a:p>
          <a:endParaRPr lang="ru-RU"/>
        </a:p>
      </dgm:t>
    </dgm:pt>
    <dgm:pt modelId="{09DE1B8C-72C7-4A4C-A06B-1A5958E52C68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заработок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5419B-D474-462F-892E-E0C4B9D16637}" type="parTrans" cxnId="{AA5BB1F8-C4F3-4324-A7F1-9BB640231C4C}">
      <dgm:prSet/>
      <dgm:spPr/>
      <dgm:t>
        <a:bodyPr/>
        <a:lstStyle/>
        <a:p>
          <a:endParaRPr lang="ru-RU"/>
        </a:p>
      </dgm:t>
    </dgm:pt>
    <dgm:pt modelId="{78133A04-070C-47BD-93E8-F460AEE73946}" type="sibTrans" cxnId="{AA5BB1F8-C4F3-4324-A7F1-9BB640231C4C}">
      <dgm:prSet/>
      <dgm:spPr/>
      <dgm:t>
        <a:bodyPr/>
        <a:lstStyle/>
        <a:p>
          <a:endParaRPr lang="ru-RU"/>
        </a:p>
      </dgm:t>
    </dgm:pt>
    <dgm:pt modelId="{55D0E4B3-4F46-4AEB-8BF4-8663797DCCEE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попрошайничество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F45AA-DBC2-46D7-B560-8BCEF61C3F68}" type="parTrans" cxnId="{2D764326-9CB1-4076-9FD4-5E42CACA7A2D}">
      <dgm:prSet/>
      <dgm:spPr/>
      <dgm:t>
        <a:bodyPr/>
        <a:lstStyle/>
        <a:p>
          <a:endParaRPr lang="ru-RU"/>
        </a:p>
      </dgm:t>
    </dgm:pt>
    <dgm:pt modelId="{4F9612EB-6882-41F4-8956-D898CAB0CCE2}" type="sibTrans" cxnId="{2D764326-9CB1-4076-9FD4-5E42CACA7A2D}">
      <dgm:prSet/>
      <dgm:spPr/>
      <dgm:t>
        <a:bodyPr/>
        <a:lstStyle/>
        <a:p>
          <a:endParaRPr lang="ru-RU"/>
        </a:p>
      </dgm:t>
    </dgm:pt>
    <dgm:pt modelId="{447F471D-F6F2-4189-A7F1-7130E3260BFA}" type="pres">
      <dgm:prSet presAssocID="{CCFE5325-A74E-4D72-898F-C95BEC4407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03259-60DE-406C-A521-D6B94E2416D7}" type="pres">
      <dgm:prSet presAssocID="{C418C0C8-2B39-44FD-A10A-D8088A5589B0}" presName="centerShape" presStyleLbl="node0" presStyleIdx="0" presStyleCnt="1" custScaleX="122344" custLinFactNeighborX="-1083" custLinFactNeighborY="222"/>
      <dgm:spPr/>
      <dgm:t>
        <a:bodyPr/>
        <a:lstStyle/>
        <a:p>
          <a:endParaRPr lang="ru-RU"/>
        </a:p>
      </dgm:t>
    </dgm:pt>
    <dgm:pt modelId="{38C9C97A-1A47-403B-8111-581A87B93093}" type="pres">
      <dgm:prSet presAssocID="{B4ED81EA-6B2C-41F7-8F94-ECC770B4ED4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0C793147-65CD-4091-AF25-243A790D30C9}" type="pres">
      <dgm:prSet presAssocID="{B4ED81EA-6B2C-41F7-8F94-ECC770B4ED4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4D30321-2AA2-4043-B51F-DEDA85652A98}" type="pres">
      <dgm:prSet presAssocID="{20C371DD-BA90-42E4-B011-2DE68232DCE5}" presName="node" presStyleLbl="node1" presStyleIdx="0" presStyleCnt="5" custScaleX="146265" custScaleY="65526" custRadScaleRad="92344" custRadScaleInc="-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AF9C7-630B-41D1-B743-C94CF97D6DA5}" type="pres">
      <dgm:prSet presAssocID="{808840F7-814F-4EDA-AA71-3A6D4229E0B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3753E6F-C1B1-49F9-9597-7936F4ABCE11}" type="pres">
      <dgm:prSet presAssocID="{808840F7-814F-4EDA-AA71-3A6D4229E0B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139884E-D6BF-44E3-9E2B-32ED0DBAB5DF}" type="pres">
      <dgm:prSet presAssocID="{C79FB8B2-4219-4781-913F-491D1E38E579}" presName="node" presStyleLbl="node1" presStyleIdx="1" presStyleCnt="5" custScaleX="193046" custScaleY="84223" custRadScaleRad="138619" custRadScaleInc="146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1F64C-AC99-4F75-97D4-602AC7B9528E}" type="pres">
      <dgm:prSet presAssocID="{F9E3887D-BECD-4C6D-B989-31CB655CF402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84EE124-0424-4A82-85D3-FE912C62AF8A}" type="pres">
      <dgm:prSet presAssocID="{F9E3887D-BECD-4C6D-B989-31CB655CF4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3DB56C0-BE11-418B-83BC-44901D680C65}" type="pres">
      <dgm:prSet presAssocID="{7CA19CA3-9408-484B-AF95-618F14A769C8}" presName="node" presStyleLbl="node1" presStyleIdx="2" presStyleCnt="5" custScaleX="209165" custScaleY="78906" custRadScaleRad="137045" custRadScaleInc="-17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A866C-B273-4906-8EFB-89314B143D2E}" type="pres">
      <dgm:prSet presAssocID="{6EA5419B-D474-462F-892E-E0C4B9D16637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740EA28-4A1A-42BF-A5E5-961EC020CAB1}" type="pres">
      <dgm:prSet presAssocID="{6EA5419B-D474-462F-892E-E0C4B9D1663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5A216B54-2266-40EB-84C2-95F956F9EECC}" type="pres">
      <dgm:prSet presAssocID="{09DE1B8C-72C7-4A4C-A06B-1A5958E52C68}" presName="node" presStyleLbl="node1" presStyleIdx="3" presStyleCnt="5" custScaleX="228356" custRadScaleRad="121229" custRadScaleInc="3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BF8C2-9121-43C5-9DE2-F4B7BE4EFA92}" type="pres">
      <dgm:prSet presAssocID="{60CF45AA-DBC2-46D7-B560-8BCEF61C3F68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29460DB-4E47-4D89-A6F0-54991D46B3D4}" type="pres">
      <dgm:prSet presAssocID="{60CF45AA-DBC2-46D7-B560-8BCEF61C3F6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B6B882-35B2-4F30-ACDA-7A1D25E3FFAB}" type="pres">
      <dgm:prSet presAssocID="{55D0E4B3-4F46-4AEB-8BF4-8663797DCCEE}" presName="node" presStyleLbl="node1" presStyleIdx="4" presStyleCnt="5" custScaleX="204922" custScaleY="92968" custRadScaleRad="136942" custRadScaleInc="-25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33AABA-553B-4C47-997D-C7E003DAC1BE}" type="presOf" srcId="{808840F7-814F-4EDA-AA71-3A6D4229E0B1}" destId="{DEAAF9C7-630B-41D1-B743-C94CF97D6DA5}" srcOrd="0" destOrd="0" presId="urn:microsoft.com/office/officeart/2005/8/layout/radial5"/>
    <dgm:cxn modelId="{3F3C97D3-90A1-491E-A511-8D30B2377E33}" srcId="{C418C0C8-2B39-44FD-A10A-D8088A5589B0}" destId="{C79FB8B2-4219-4781-913F-491D1E38E579}" srcOrd="1" destOrd="0" parTransId="{808840F7-814F-4EDA-AA71-3A6D4229E0B1}" sibTransId="{F04307FB-C1EB-4E37-A505-63A09B41DEC4}"/>
    <dgm:cxn modelId="{093875CE-6B4F-437C-B92D-B580820BE8FA}" type="presOf" srcId="{808840F7-814F-4EDA-AA71-3A6D4229E0B1}" destId="{D3753E6F-C1B1-49F9-9597-7936F4ABCE11}" srcOrd="1" destOrd="0" presId="urn:microsoft.com/office/officeart/2005/8/layout/radial5"/>
    <dgm:cxn modelId="{82C7A06A-490E-447A-A4FE-906FEA1CE3AC}" srcId="{C418C0C8-2B39-44FD-A10A-D8088A5589B0}" destId="{7CA19CA3-9408-484B-AF95-618F14A769C8}" srcOrd="2" destOrd="0" parTransId="{F9E3887D-BECD-4C6D-B989-31CB655CF402}" sibTransId="{6CCE0BFD-10D9-43BD-BA6B-7D9BF0658089}"/>
    <dgm:cxn modelId="{92C23855-94F0-4E29-8DEE-5217F4FA94FA}" type="presOf" srcId="{20C371DD-BA90-42E4-B011-2DE68232DCE5}" destId="{F4D30321-2AA2-4043-B51F-DEDA85652A98}" srcOrd="0" destOrd="0" presId="urn:microsoft.com/office/officeart/2005/8/layout/radial5"/>
    <dgm:cxn modelId="{17E11869-2C6A-454B-BEE5-A6BF7FB24E58}" type="presOf" srcId="{F9E3887D-BECD-4C6D-B989-31CB655CF402}" destId="{6291F64C-AC99-4F75-97D4-602AC7B9528E}" srcOrd="0" destOrd="0" presId="urn:microsoft.com/office/officeart/2005/8/layout/radial5"/>
    <dgm:cxn modelId="{2B8C1C23-6563-4938-917E-A77D72F38FD0}" type="presOf" srcId="{CCFE5325-A74E-4D72-898F-C95BEC4407E8}" destId="{447F471D-F6F2-4189-A7F1-7130E3260BFA}" srcOrd="0" destOrd="0" presId="urn:microsoft.com/office/officeart/2005/8/layout/radial5"/>
    <dgm:cxn modelId="{15B076C1-6B45-4512-BF7F-8BE9ABF1B3FC}" type="presOf" srcId="{B4ED81EA-6B2C-41F7-8F94-ECC770B4ED4E}" destId="{0C793147-65CD-4091-AF25-243A790D30C9}" srcOrd="1" destOrd="0" presId="urn:microsoft.com/office/officeart/2005/8/layout/radial5"/>
    <dgm:cxn modelId="{AA5BB1F8-C4F3-4324-A7F1-9BB640231C4C}" srcId="{C418C0C8-2B39-44FD-A10A-D8088A5589B0}" destId="{09DE1B8C-72C7-4A4C-A06B-1A5958E52C68}" srcOrd="3" destOrd="0" parTransId="{6EA5419B-D474-462F-892E-E0C4B9D16637}" sibTransId="{78133A04-070C-47BD-93E8-F460AEE73946}"/>
    <dgm:cxn modelId="{C88C8292-B9F1-4B33-AFC9-FFE0175F7BBB}" type="presOf" srcId="{60CF45AA-DBC2-46D7-B560-8BCEF61C3F68}" destId="{829460DB-4E47-4D89-A6F0-54991D46B3D4}" srcOrd="1" destOrd="0" presId="urn:microsoft.com/office/officeart/2005/8/layout/radial5"/>
    <dgm:cxn modelId="{DDA99D7F-3CA0-4328-8F0F-EA66AB5AC610}" type="presOf" srcId="{7CA19CA3-9408-484B-AF95-618F14A769C8}" destId="{F3DB56C0-BE11-418B-83BC-44901D680C65}" srcOrd="0" destOrd="0" presId="urn:microsoft.com/office/officeart/2005/8/layout/radial5"/>
    <dgm:cxn modelId="{EB6B1CC2-DAD1-4CA7-897F-8BF56F3AEDF2}" type="presOf" srcId="{C79FB8B2-4219-4781-913F-491D1E38E579}" destId="{D139884E-D6BF-44E3-9E2B-32ED0DBAB5DF}" srcOrd="0" destOrd="0" presId="urn:microsoft.com/office/officeart/2005/8/layout/radial5"/>
    <dgm:cxn modelId="{699C5A2F-63CF-4CA2-872D-B22F8B432DB2}" type="presOf" srcId="{60CF45AA-DBC2-46D7-B560-8BCEF61C3F68}" destId="{BE0BF8C2-9121-43C5-9DE2-F4B7BE4EFA92}" srcOrd="0" destOrd="0" presId="urn:microsoft.com/office/officeart/2005/8/layout/radial5"/>
    <dgm:cxn modelId="{E2A87DDE-487F-445E-B09A-C3EBCEFDFEEA}" type="presOf" srcId="{6EA5419B-D474-462F-892E-E0C4B9D16637}" destId="{D740EA28-4A1A-42BF-A5E5-961EC020CAB1}" srcOrd="1" destOrd="0" presId="urn:microsoft.com/office/officeart/2005/8/layout/radial5"/>
    <dgm:cxn modelId="{BCB876DA-7292-4500-9FE8-A0FF9AA7A4FD}" type="presOf" srcId="{B4ED81EA-6B2C-41F7-8F94-ECC770B4ED4E}" destId="{38C9C97A-1A47-403B-8111-581A87B93093}" srcOrd="0" destOrd="0" presId="urn:microsoft.com/office/officeart/2005/8/layout/radial5"/>
    <dgm:cxn modelId="{21EEFB7A-9187-4107-8BC3-DF195153F81E}" srcId="{CCFE5325-A74E-4D72-898F-C95BEC4407E8}" destId="{C418C0C8-2B39-44FD-A10A-D8088A5589B0}" srcOrd="0" destOrd="0" parTransId="{F91EB854-325C-4EE0-B3BE-AC4CDDC14AED}" sibTransId="{56DC3FB3-53F2-4B53-9A93-E86EE3C570B7}"/>
    <dgm:cxn modelId="{00F4FC06-B2A3-4443-B80A-B7BDE7CAA807}" type="presOf" srcId="{55D0E4B3-4F46-4AEB-8BF4-8663797DCCEE}" destId="{1DB6B882-35B2-4F30-ACDA-7A1D25E3FFAB}" srcOrd="0" destOrd="0" presId="urn:microsoft.com/office/officeart/2005/8/layout/radial5"/>
    <dgm:cxn modelId="{DE6B36AB-AF79-49E1-ACDB-E9B03068C381}" type="presOf" srcId="{F9E3887D-BECD-4C6D-B989-31CB655CF402}" destId="{C84EE124-0424-4A82-85D3-FE912C62AF8A}" srcOrd="1" destOrd="0" presId="urn:microsoft.com/office/officeart/2005/8/layout/radial5"/>
    <dgm:cxn modelId="{E49EEF85-0FCD-4700-9280-103AEB42BAB9}" type="presOf" srcId="{C418C0C8-2B39-44FD-A10A-D8088A5589B0}" destId="{47903259-60DE-406C-A521-D6B94E2416D7}" srcOrd="0" destOrd="0" presId="urn:microsoft.com/office/officeart/2005/8/layout/radial5"/>
    <dgm:cxn modelId="{0136B133-C002-4F57-9590-CFE0FDB257B1}" srcId="{C418C0C8-2B39-44FD-A10A-D8088A5589B0}" destId="{20C371DD-BA90-42E4-B011-2DE68232DCE5}" srcOrd="0" destOrd="0" parTransId="{B4ED81EA-6B2C-41F7-8F94-ECC770B4ED4E}" sibTransId="{9867FB9C-AF08-44AF-90C2-34B980AD99A2}"/>
    <dgm:cxn modelId="{2D764326-9CB1-4076-9FD4-5E42CACA7A2D}" srcId="{C418C0C8-2B39-44FD-A10A-D8088A5589B0}" destId="{55D0E4B3-4F46-4AEB-8BF4-8663797DCCEE}" srcOrd="4" destOrd="0" parTransId="{60CF45AA-DBC2-46D7-B560-8BCEF61C3F68}" sibTransId="{4F9612EB-6882-41F4-8956-D898CAB0CCE2}"/>
    <dgm:cxn modelId="{A4A8DC6B-DDFB-43A5-8F3E-C4E91DB062B7}" type="presOf" srcId="{6EA5419B-D474-462F-892E-E0C4B9D16637}" destId="{CCFA866C-B273-4906-8EFB-89314B143D2E}" srcOrd="0" destOrd="0" presId="urn:microsoft.com/office/officeart/2005/8/layout/radial5"/>
    <dgm:cxn modelId="{36F4629B-7A38-435F-BD75-1EB5AF1D5BBD}" type="presOf" srcId="{09DE1B8C-72C7-4A4C-A06B-1A5958E52C68}" destId="{5A216B54-2266-40EB-84C2-95F956F9EECC}" srcOrd="0" destOrd="0" presId="urn:microsoft.com/office/officeart/2005/8/layout/radial5"/>
    <dgm:cxn modelId="{DD333FED-688E-42CD-8530-FFE9DE3F2726}" type="presParOf" srcId="{447F471D-F6F2-4189-A7F1-7130E3260BFA}" destId="{47903259-60DE-406C-A521-D6B94E2416D7}" srcOrd="0" destOrd="0" presId="urn:microsoft.com/office/officeart/2005/8/layout/radial5"/>
    <dgm:cxn modelId="{919E842C-3D0C-4BD1-A93E-7A9EDCAD6079}" type="presParOf" srcId="{447F471D-F6F2-4189-A7F1-7130E3260BFA}" destId="{38C9C97A-1A47-403B-8111-581A87B93093}" srcOrd="1" destOrd="0" presId="urn:microsoft.com/office/officeart/2005/8/layout/radial5"/>
    <dgm:cxn modelId="{07D2D6B6-9A5C-4A00-82D6-BE33134C8852}" type="presParOf" srcId="{38C9C97A-1A47-403B-8111-581A87B93093}" destId="{0C793147-65CD-4091-AF25-243A790D30C9}" srcOrd="0" destOrd="0" presId="urn:microsoft.com/office/officeart/2005/8/layout/radial5"/>
    <dgm:cxn modelId="{D68457ED-D385-49E1-B461-AAF3BD04FB12}" type="presParOf" srcId="{447F471D-F6F2-4189-A7F1-7130E3260BFA}" destId="{F4D30321-2AA2-4043-B51F-DEDA85652A98}" srcOrd="2" destOrd="0" presId="urn:microsoft.com/office/officeart/2005/8/layout/radial5"/>
    <dgm:cxn modelId="{DF114EF6-C46B-44DF-A302-E9946CCDE6B4}" type="presParOf" srcId="{447F471D-F6F2-4189-A7F1-7130E3260BFA}" destId="{DEAAF9C7-630B-41D1-B743-C94CF97D6DA5}" srcOrd="3" destOrd="0" presId="urn:microsoft.com/office/officeart/2005/8/layout/radial5"/>
    <dgm:cxn modelId="{F6AB8073-EB4A-4B08-8FA0-3D94008FEBAC}" type="presParOf" srcId="{DEAAF9C7-630B-41D1-B743-C94CF97D6DA5}" destId="{D3753E6F-C1B1-49F9-9597-7936F4ABCE11}" srcOrd="0" destOrd="0" presId="urn:microsoft.com/office/officeart/2005/8/layout/radial5"/>
    <dgm:cxn modelId="{48539A71-236A-4CDA-8B0D-51C81A9EE64D}" type="presParOf" srcId="{447F471D-F6F2-4189-A7F1-7130E3260BFA}" destId="{D139884E-D6BF-44E3-9E2B-32ED0DBAB5DF}" srcOrd="4" destOrd="0" presId="urn:microsoft.com/office/officeart/2005/8/layout/radial5"/>
    <dgm:cxn modelId="{B2CB0E64-AAE0-4123-B8A7-2502C1EEF485}" type="presParOf" srcId="{447F471D-F6F2-4189-A7F1-7130E3260BFA}" destId="{6291F64C-AC99-4F75-97D4-602AC7B9528E}" srcOrd="5" destOrd="0" presId="urn:microsoft.com/office/officeart/2005/8/layout/radial5"/>
    <dgm:cxn modelId="{840FB9E2-BF9C-43AB-A1C8-03403511EC7A}" type="presParOf" srcId="{6291F64C-AC99-4F75-97D4-602AC7B9528E}" destId="{C84EE124-0424-4A82-85D3-FE912C62AF8A}" srcOrd="0" destOrd="0" presId="urn:microsoft.com/office/officeart/2005/8/layout/radial5"/>
    <dgm:cxn modelId="{50AE3CFA-4A4B-443A-83D1-8212B781CE9C}" type="presParOf" srcId="{447F471D-F6F2-4189-A7F1-7130E3260BFA}" destId="{F3DB56C0-BE11-418B-83BC-44901D680C65}" srcOrd="6" destOrd="0" presId="urn:microsoft.com/office/officeart/2005/8/layout/radial5"/>
    <dgm:cxn modelId="{F1E10EBF-6249-459D-9FAC-A97BFBC4AAA1}" type="presParOf" srcId="{447F471D-F6F2-4189-A7F1-7130E3260BFA}" destId="{CCFA866C-B273-4906-8EFB-89314B143D2E}" srcOrd="7" destOrd="0" presId="urn:microsoft.com/office/officeart/2005/8/layout/radial5"/>
    <dgm:cxn modelId="{816E0CFA-4137-413D-A3F2-DF8A2BD5B5A3}" type="presParOf" srcId="{CCFA866C-B273-4906-8EFB-89314B143D2E}" destId="{D740EA28-4A1A-42BF-A5E5-961EC020CAB1}" srcOrd="0" destOrd="0" presId="urn:microsoft.com/office/officeart/2005/8/layout/radial5"/>
    <dgm:cxn modelId="{9293BAEE-E7D1-42C6-A5AF-D67A2A9133D6}" type="presParOf" srcId="{447F471D-F6F2-4189-A7F1-7130E3260BFA}" destId="{5A216B54-2266-40EB-84C2-95F956F9EECC}" srcOrd="8" destOrd="0" presId="urn:microsoft.com/office/officeart/2005/8/layout/radial5"/>
    <dgm:cxn modelId="{CA0245E1-D879-45CE-8B8D-C4568CF1609E}" type="presParOf" srcId="{447F471D-F6F2-4189-A7F1-7130E3260BFA}" destId="{BE0BF8C2-9121-43C5-9DE2-F4B7BE4EFA92}" srcOrd="9" destOrd="0" presId="urn:microsoft.com/office/officeart/2005/8/layout/radial5"/>
    <dgm:cxn modelId="{2479B31A-6442-4476-B2AD-C6DF68035EFD}" type="presParOf" srcId="{BE0BF8C2-9121-43C5-9DE2-F4B7BE4EFA92}" destId="{829460DB-4E47-4D89-A6F0-54991D46B3D4}" srcOrd="0" destOrd="0" presId="urn:microsoft.com/office/officeart/2005/8/layout/radial5"/>
    <dgm:cxn modelId="{7D261DEA-A23E-488C-A157-BBDB27624E6E}" type="presParOf" srcId="{447F471D-F6F2-4189-A7F1-7130E3260BFA}" destId="{1DB6B882-35B2-4F30-ACDA-7A1D25E3FFA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03259-60DE-406C-A521-D6B94E2416D7}">
      <dsp:nvSpPr>
        <dsp:cNvPr id="0" name=""/>
        <dsp:cNvSpPr/>
      </dsp:nvSpPr>
      <dsp:spPr>
        <a:xfrm>
          <a:off x="3211852" y="2241038"/>
          <a:ext cx="2070978" cy="1692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ФМ</a:t>
          </a: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3515140" y="2488935"/>
        <a:ext cx="1464402" cy="1196956"/>
      </dsp:txXfrm>
    </dsp:sp>
    <dsp:sp modelId="{38C9C97A-1A47-403B-8111-581A87B93093}">
      <dsp:nvSpPr>
        <dsp:cNvPr id="0" name=""/>
        <dsp:cNvSpPr/>
      </dsp:nvSpPr>
      <dsp:spPr>
        <a:xfrm rot="16257222">
          <a:off x="4055748" y="1565138"/>
          <a:ext cx="424289" cy="57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118332" y="1743880"/>
        <a:ext cx="297002" cy="345321"/>
      </dsp:txXfrm>
    </dsp:sp>
    <dsp:sp modelId="{F4D30321-2AA2-4043-B51F-DEDA85652A98}">
      <dsp:nvSpPr>
        <dsp:cNvPr id="0" name=""/>
        <dsp:cNvSpPr/>
      </dsp:nvSpPr>
      <dsp:spPr>
        <a:xfrm>
          <a:off x="3046036" y="331505"/>
          <a:ext cx="2475901" cy="1109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фишинг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623" y="493942"/>
        <a:ext cx="1750727" cy="784317"/>
      </dsp:txXfrm>
    </dsp:sp>
    <dsp:sp modelId="{DEAAF9C7-630B-41D1-B743-C94CF97D6DA5}">
      <dsp:nvSpPr>
        <dsp:cNvPr id="0" name=""/>
        <dsp:cNvSpPr/>
      </dsp:nvSpPr>
      <dsp:spPr>
        <a:xfrm rot="2123741">
          <a:off x="5185428" y="3692410"/>
          <a:ext cx="636707" cy="57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201384" y="3757513"/>
        <a:ext cx="464047" cy="345321"/>
      </dsp:txXfrm>
    </dsp:sp>
    <dsp:sp modelId="{D139884E-D6BF-44E3-9E2B-32ED0DBAB5DF}">
      <dsp:nvSpPr>
        <dsp:cNvPr id="0" name=""/>
        <dsp:cNvSpPr/>
      </dsp:nvSpPr>
      <dsp:spPr>
        <a:xfrm>
          <a:off x="5229156" y="4233162"/>
          <a:ext cx="3267787" cy="1425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нигерийские письма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7712" y="4441949"/>
        <a:ext cx="2310675" cy="1008111"/>
      </dsp:txXfrm>
    </dsp:sp>
    <dsp:sp modelId="{6291F64C-AC99-4F75-97D4-602AC7B9528E}">
      <dsp:nvSpPr>
        <dsp:cNvPr id="0" name=""/>
        <dsp:cNvSpPr/>
      </dsp:nvSpPr>
      <dsp:spPr>
        <a:xfrm rot="10046916">
          <a:off x="5212828" y="2582009"/>
          <a:ext cx="24119" cy="57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5219978" y="2696330"/>
        <a:ext cx="16883" cy="345321"/>
      </dsp:txXfrm>
    </dsp:sp>
    <dsp:sp modelId="{F3DB56C0-BE11-418B-83BC-44901D680C65}">
      <dsp:nvSpPr>
        <dsp:cNvPr id="0" name=""/>
        <dsp:cNvSpPr/>
      </dsp:nvSpPr>
      <dsp:spPr>
        <a:xfrm>
          <a:off x="4956302" y="1867595"/>
          <a:ext cx="3540641" cy="133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скандинавский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аукцион</a:t>
          </a:r>
          <a:endParaRPr lang="ru-RU" sz="2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4817" y="2063201"/>
        <a:ext cx="2503611" cy="944469"/>
      </dsp:txXfrm>
    </dsp:sp>
    <dsp:sp modelId="{CCFA866C-B273-4906-8EFB-89314B143D2E}">
      <dsp:nvSpPr>
        <dsp:cNvPr id="0" name=""/>
        <dsp:cNvSpPr/>
      </dsp:nvSpPr>
      <dsp:spPr>
        <a:xfrm rot="8255446">
          <a:off x="3080726" y="3680301"/>
          <a:ext cx="404975" cy="57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186324" y="3754440"/>
        <a:ext cx="283483" cy="345321"/>
      </dsp:txXfrm>
    </dsp:sp>
    <dsp:sp modelId="{5A216B54-2266-40EB-84C2-95F956F9EECC}">
      <dsp:nvSpPr>
        <dsp:cNvPr id="0" name=""/>
        <dsp:cNvSpPr/>
      </dsp:nvSpPr>
      <dsp:spPr>
        <a:xfrm>
          <a:off x="224376" y="4150287"/>
          <a:ext cx="3865497" cy="1692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заработок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0465" y="4398184"/>
        <a:ext cx="2733319" cy="1196956"/>
      </dsp:txXfrm>
    </dsp:sp>
    <dsp:sp modelId="{BE0BF8C2-9121-43C5-9DE2-F4B7BE4EFA92}">
      <dsp:nvSpPr>
        <dsp:cNvPr id="0" name=""/>
        <dsp:cNvSpPr/>
      </dsp:nvSpPr>
      <dsp:spPr>
        <a:xfrm rot="699650">
          <a:off x="3258323" y="2599432"/>
          <a:ext cx="37765" cy="575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258440" y="2713394"/>
        <a:ext cx="26436" cy="345321"/>
      </dsp:txXfrm>
    </dsp:sp>
    <dsp:sp modelId="{1DB6B882-35B2-4F30-ACDA-7A1D25E3FFAB}">
      <dsp:nvSpPr>
        <dsp:cNvPr id="0" name=""/>
        <dsp:cNvSpPr/>
      </dsp:nvSpPr>
      <dsp:spPr>
        <a:xfrm>
          <a:off x="0" y="1781943"/>
          <a:ext cx="3468818" cy="1573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попрошайничество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997" y="2012408"/>
        <a:ext cx="2452824" cy="111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F3A2F7-F05C-41C5-89CC-0989EC946908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B455BBB-1795-4DE7-BE1F-D4AB14A821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wstube.ru/media/kak-ne-stat-zhertvoj-virtualnogo-moshennichestv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1916832"/>
            <a:ext cx="914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/>
                <a:ea typeface="Times New Roman"/>
              </a:rPr>
              <a:t>Тема: Финансовое </a:t>
            </a:r>
            <a:r>
              <a:rPr lang="ru-RU" sz="4000" b="1" dirty="0">
                <a:latin typeface="Times New Roman"/>
                <a:ea typeface="Times New Roman"/>
              </a:rPr>
              <a:t>мошенничество в </a:t>
            </a:r>
            <a:r>
              <a:rPr lang="ru-RU" sz="4000" b="1" dirty="0" smtClean="0">
                <a:latin typeface="Times New Roman"/>
                <a:ea typeface="Times New Roman"/>
              </a:rPr>
              <a:t>Интернете.</a:t>
            </a:r>
          </a:p>
          <a:p>
            <a:r>
              <a:rPr lang="ru-RU" sz="3200" b="1" dirty="0">
                <a:latin typeface="Times New Roman"/>
                <a:ea typeface="Times New Roman"/>
              </a:rPr>
              <a:t>Цель: </a:t>
            </a:r>
            <a:r>
              <a:rPr lang="ru-RU" sz="3200" b="1" dirty="0" smtClean="0">
                <a:latin typeface="Times New Roman"/>
                <a:ea typeface="Times New Roman"/>
              </a:rPr>
              <a:t>выработать стратегию </a:t>
            </a:r>
            <a:r>
              <a:rPr lang="ru-RU" sz="3200" b="1" dirty="0">
                <a:latin typeface="Times New Roman"/>
                <a:ea typeface="Times New Roman"/>
              </a:rPr>
              <a:t>грамотного поведения в ситуациях растущих финансовых рисков </a:t>
            </a:r>
            <a:r>
              <a:rPr lang="ru-RU" sz="3200" b="1" dirty="0" smtClean="0">
                <a:latin typeface="Times New Roman"/>
                <a:ea typeface="Times New Roman"/>
              </a:rPr>
              <a:t>и мошенничества</a:t>
            </a:r>
            <a:r>
              <a:rPr lang="ru-RU" sz="3200" b="1" dirty="0">
                <a:latin typeface="Times New Roman"/>
                <a:ea typeface="Times New Roman"/>
              </a:rPr>
              <a:t>.</a:t>
            </a:r>
            <a:endParaRPr lang="ru-RU" sz="3200" b="1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10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00697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2 «Привет из Того»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77209"/>
              </p:ext>
            </p:extLst>
          </p:nvPr>
        </p:nvGraphicFramePr>
        <p:xfrm>
          <a:off x="251520" y="1586409"/>
          <a:ext cx="8640960" cy="4988052"/>
        </p:xfrm>
        <a:graphic>
          <a:graphicData uri="http://schemas.openxmlformats.org/drawingml/2006/table">
            <a:tbl>
              <a:tblPr firstRow="1" firstCol="1" bandRow="1"/>
              <a:tblGrid>
                <a:gridCol w="86409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Привет Дорогой друг,</a:t>
                      </a:r>
                      <a:b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Хороший день для вас,</a:t>
                      </a:r>
                      <a:b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Это официальное уведомление  Я </a:t>
                      </a:r>
                      <a:r>
                        <a:rPr lang="ru-RU" sz="2200" b="1" dirty="0" err="1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U.Ofori</a:t>
                      </a: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Юрисконсульт (господина. R. </a:t>
                      </a:r>
                      <a:r>
                        <a:rPr lang="ru-RU" sz="2200" b="1" dirty="0" err="1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Джеральд</a:t>
                      </a: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), который умер. В своей </a:t>
                      </a:r>
                      <a:r>
                        <a:rPr lang="ru-RU" sz="2200" b="1" dirty="0" err="1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энерго</a:t>
                      </a: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газовой месторождений компании, и я думаю с вашей помощью мы можем получить фонд вкладов моего покойного клиента. Он оставил сумму (США 25.5M) в Банке здесь в Ломе, Того.</a:t>
                      </a:r>
                      <a:b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Просьба написать мне Последующие для получения дополнительной информации, чтобы позволить мне познакомить вас с банком, в котором средства на хранение еще несколько деталей.</a:t>
                      </a:r>
                      <a:b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ожидаю ваш быстрый ответ.</a:t>
                      </a:r>
                      <a:b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2200" b="1" dirty="0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Г-н </a:t>
                      </a:r>
                      <a:r>
                        <a:rPr lang="ru-RU" sz="2200" b="1" dirty="0" err="1">
                          <a:solidFill>
                            <a:srgbClr val="339966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Ofori</a:t>
                      </a:r>
                      <a:endParaRPr lang="ru-RU" sz="2200" b="1" dirty="0">
                        <a:solidFill>
                          <a:srgbClr val="3399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11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3  «Удачная покупк</a:t>
            </a:r>
            <a:r>
              <a:rPr lang="ru-RU" sz="2800" b="1" u="sng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u="sng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u="sng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pic>
        <p:nvPicPr>
          <p:cNvPr id="8" name="Рисунок 7" descr="Описание: http://coolidea.ru/wp-content/uploads/2009/03/orbex-screenshot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76" y="1584574"/>
            <a:ext cx="4716524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-868" y="1586409"/>
            <a:ext cx="4428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цена товара – 1 рубль.</a:t>
            </a:r>
          </a:p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каждой ставкой цена повышается всего лишь на 25 копеек.</a:t>
            </a:r>
          </a:p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ставка увеличивает продолжительность аукциона на фиксированное время, указанное на странице конкретного аукциона.</a:t>
            </a:r>
          </a:p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возможность сделать ставку взимается символическая сумма, равная 6 рублям.</a:t>
            </a:r>
          </a:p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Торги оканчиваются, если в течение определенного времени не будет подано ни одной заявки.</a:t>
            </a:r>
          </a:p>
          <a:p>
            <a:pPr lvl="0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 достается участнику, сделавшему последнюю ставку.</a:t>
            </a:r>
            <a:endParaRPr lang="ru-RU" sz="2000" b="1" dirty="0">
              <a:solidFill>
                <a:srgbClr val="3399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12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56102"/>
            <a:ext cx="7082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4  «Кто-то завладел Вашим паролем</a:t>
            </a:r>
            <a:r>
              <a:rPr lang="ru-RU" sz="2800" b="1" u="sng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Описание: I:\261116\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871662"/>
            <a:ext cx="7704856" cy="450966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2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13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156102"/>
            <a:ext cx="7082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4  «Кто-то завладел Вашим паролем»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Описание: I:\261116\bb86378b278b4880a38beca61eb6dd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4974"/>
            <a:ext cx="7704855" cy="4892377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14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348036"/>
            <a:ext cx="4846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5  Спасите мне жизнь!»</a:t>
            </a:r>
            <a:endParaRPr lang="ru-RU" sz="2800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Описание: http://savepic.ru/42396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8074"/>
            <a:ext cx="3672408" cy="454927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71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15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863134"/>
            <a:ext cx="4692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«Заработать просто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8" y="1303617"/>
            <a:ext cx="7917184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16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863134"/>
            <a:ext cx="4943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«Заработать просто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Описание: olymp trad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84" y="1386354"/>
            <a:ext cx="34099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Описание: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34" y="3789040"/>
            <a:ext cx="43338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Описание: 2015-08-16_0508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4" y="4783385"/>
            <a:ext cx="3533775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5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17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348036"/>
            <a:ext cx="3726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7  «Заработал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?!»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83599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вступить в группу, каждый новый участник которой делает входной взнос в размере 1010 рублей, который сразу же распределяется между тем, кто пригласил новичка и тем, кто привел в пирамиду пригласившего (по 500 рублей) и 10 рублей на отдельный счет организатора. Далее новичок приглашает еще трех человек. Теперь уже их взносы будут отданы в пользу более ранних участников. И так далее. Таким образом, получается, что вы отдаете 1010 руб. на «входе», а потом получаете 6000 рублей (1500 руб. в общую копилку отправляется от тех трех новых участников, которых пригласили Вы и еще 4500 от девятерых человек, которых пригласят эти новички).</a:t>
            </a:r>
          </a:p>
        </p:txBody>
      </p:sp>
    </p:spTree>
    <p:extLst>
      <p:ext uri="{BB962C8B-B14F-4D97-AF65-F5344CB8AC3E}">
        <p14:creationId xmlns:p14="http://schemas.microsoft.com/office/powerpoint/2010/main" val="11959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18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672"/>
            <a:ext cx="3923928" cy="1099072"/>
          </a:xfrm>
          <a:prstGeom prst="rect">
            <a:avLst/>
          </a:prstGeom>
        </p:spPr>
      </p:pic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7909"/>
            <a:ext cx="2880320" cy="7928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753275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«Как не стать жертвой виртуального мошенничества</a:t>
            </a:r>
            <a:r>
              <a:rPr lang="ru-RU" sz="2800" b="1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u="sng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https://www.newstube.ru/media/kak-ne-stat-zhertvoj-virtualnogo-moshennichestva</a:t>
            </a:r>
            <a:endParaRPr lang="ru-RU" sz="2800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19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713" algn="l"/>
              </a:tabLst>
            </a:pPr>
            <a:endParaRPr lang="ru-RU" dirty="0" smtClean="0">
              <a:solidFill>
                <a:srgbClr val="CC0000"/>
              </a:solidFill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попасть на удочку мошенников: 5 советов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попасться на удочку злоумышленников, помните, что интернет не представляет собой безопасное пространство.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которую вы предоставляете в социальных сетях, может использоваться против вас.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2</a:t>
            </a:fld>
            <a:endParaRPr lang="ru-RU" noProof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5" y="21328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8" y="718441"/>
            <a:ext cx="7486661" cy="43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20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713" algn="l"/>
              </a:tabLst>
            </a:pPr>
            <a:endParaRPr lang="ru-RU" dirty="0" smtClean="0">
              <a:solidFill>
                <a:srgbClr val="CC0000"/>
              </a:solidFill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0768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попасть на удочку мошенников: 5 советов</a:t>
            </a:r>
          </a:p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попасться на удочку злоумышленников, помните, что интернет не представляет собой безопасное пространство.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которую вы предоставляете в социальных сетях, может использоваться против вас. В ваших силах уменьшить риски, причем справиться с задачей помогут следующие советы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воспринимайте информацию на веру и проверяйте все утверждения. </a:t>
            </a: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верьте обещаниям огромной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выгоды!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личные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данные!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по случайным ссылкам в социальных сетях. </a:t>
            </a:r>
          </a:p>
          <a:p>
            <a:pPr lvl="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верьте заманчивым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рассказам, 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удьте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бдительны!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21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672"/>
            <a:ext cx="3923928" cy="1099072"/>
          </a:xfrm>
          <a:prstGeom prst="rect">
            <a:avLst/>
          </a:prstGeom>
        </p:spPr>
      </p:pic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7909"/>
            <a:ext cx="2880320" cy="792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68760"/>
            <a:ext cx="91440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рефлексии </a:t>
            </a:r>
            <a:endParaRPr lang="ru-RU" sz="2000" b="1" dirty="0" smtClean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предложение, </a:t>
            </a:r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выбирая начало фразы из списка  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выполнял задания…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приобрел…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попробую…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дал мне для жизни…</a:t>
            </a:r>
          </a:p>
          <a:p>
            <a:r>
              <a:rPr lang="ru-RU" sz="24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захотелось…</a:t>
            </a:r>
          </a:p>
          <a:p>
            <a:pPr algn="ctr">
              <a:tabLst>
                <a:tab pos="493713" algn="l"/>
              </a:tabLst>
            </a:pPr>
            <a:endParaRPr lang="ru-RU" dirty="0" smtClean="0">
              <a:solidFill>
                <a:srgbClr val="CC0000"/>
              </a:solidFill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22</a:t>
            </a:fld>
            <a:endParaRPr lang="ru-RU" noProof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5672"/>
            <a:ext cx="3923928" cy="1099072"/>
          </a:xfrm>
          <a:prstGeom prst="rect">
            <a:avLst/>
          </a:prstGeom>
        </p:spPr>
      </p:pic>
      <p:pic>
        <p:nvPicPr>
          <p:cNvPr id="4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7909"/>
            <a:ext cx="2880320" cy="792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34076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048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713" algn="l"/>
              </a:tabLst>
            </a:pPr>
            <a:endParaRPr lang="ru-RU" dirty="0" smtClean="0">
              <a:solidFill>
                <a:srgbClr val="CC0000"/>
              </a:solidFill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r>
              <a:rPr lang="ru-RU" sz="3600" b="1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084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ru-RU" dirty="0"/>
          </a:p>
        </p:txBody>
      </p:sp>
      <p:pic>
        <p:nvPicPr>
          <p:cNvPr id="9" name="Изображение 5"/>
          <p:cNvPicPr>
            <a:picLocks noChangeAspect="1"/>
          </p:cNvPicPr>
          <p:nvPr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6"/>
          <a:stretch/>
        </p:blipFill>
        <p:spPr>
          <a:xfrm>
            <a:off x="3851920" y="2780928"/>
            <a:ext cx="5040560" cy="3672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9552" y="5733256"/>
            <a:ext cx="3960440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charset="0"/>
                <a:ea typeface="Calibri" charset="0"/>
                <a:cs typeface="Times New Roman" charset="0"/>
              </a:rPr>
              <a:t/>
            </a:r>
            <a:br>
              <a:rPr lang="ru-RU" i="1" dirty="0" smtClean="0">
                <a:latin typeface="Times New Roman" charset="0"/>
                <a:ea typeface="Calibri" charset="0"/>
                <a:cs typeface="Times New Roman" charset="0"/>
              </a:rPr>
            </a:br>
            <a:endParaRPr lang="ru-RU" sz="1600" dirty="0">
              <a:latin typeface="Calibri" charset="0"/>
              <a:ea typeface="Calibri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3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21328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C:\Users\berezka\Desktop\711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9268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1277740"/>
            <a:ext cx="6767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продавший Эйфелеву башню –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Люстиг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4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21328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18960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Фрэнк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Абегнейл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кличке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Поймай меня, если сможешь"</a:t>
            </a:r>
          </a:p>
        </p:txBody>
      </p:sp>
      <p:pic>
        <p:nvPicPr>
          <p:cNvPr id="2050" name="Picture 2" descr="C:\Users\berezka\Desktop\1652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3067"/>
            <a:ext cx="5328592" cy="368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rezka\Desktop\1652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02188"/>
            <a:ext cx="4464496" cy="365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5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21328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59" y="1518960"/>
            <a:ext cx="8208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Кристофер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Роканкурт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фальшивый </a:t>
            </a:r>
            <a:r>
              <a:rPr lang="ru-RU" sz="2800" b="1" dirty="0" smtClean="0">
                <a:latin typeface="Times New Roman"/>
                <a:ea typeface="Calibri"/>
              </a:rPr>
              <a:t>Рокфеллер</a:t>
            </a:r>
            <a:r>
              <a:rPr lang="ru-RU" sz="2800" b="1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berezka\Desktop\kristofer-rokankur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42181"/>
            <a:ext cx="5616625" cy="4699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6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424" y="116996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ситуацию и ответьте на следующие вопросы: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140713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был ли в данном случае факт финансового мошенничества?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да, то в чем суть данного мошенничества?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данному человеку можно было избежать последствий необдуманных действий?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 на данный вопрос зафиксируйте на предоставленном вам листе бумаги в виде конкретных рекомендаций).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7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2132856"/>
            <a:ext cx="835292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28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29613"/>
            <a:ext cx="781720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159 УК РФ «Мошенничество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Мошенничеством признается тайное хищение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с помощью обмана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злоупотребления доверием. </a:t>
            </a:r>
          </a:p>
        </p:txBody>
      </p:sp>
      <p:pic>
        <p:nvPicPr>
          <p:cNvPr id="7" name="Picture 4" descr="33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082" y="3776382"/>
            <a:ext cx="316847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8</a:t>
            </a:fld>
            <a:endParaRPr lang="ru-RU" noProof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3436979"/>
              </p:ext>
            </p:extLst>
          </p:nvPr>
        </p:nvGraphicFramePr>
        <p:xfrm>
          <a:off x="395536" y="620688"/>
          <a:ext cx="8496944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1810544" cy="365125"/>
          </a:xfrm>
        </p:spPr>
        <p:txBody>
          <a:bodyPr/>
          <a:lstStyle/>
          <a:p>
            <a:pPr lvl="0"/>
            <a:fld id="{E9832370-4EE7-4876-B56F-001C76BB6729}" type="slidenum">
              <a:rPr lang="ru-RU" noProof="0" smtClean="0"/>
              <a:pPr lvl="0"/>
              <a:t>9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340768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1_«Скачал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pPr algn="ctr"/>
            <a:endParaRPr lang="ru-RU" sz="2800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1743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>
              <a:latin typeface="Arial Black" pitchFamily="34" charset="0"/>
            </a:endParaRPr>
          </a:p>
          <a:p>
            <a:pPr indent="457200" algn="just">
              <a:lnSpc>
                <a:spcPct val="150000"/>
              </a:lnSpc>
              <a:tabLst>
                <a:tab pos="493713" algn="l"/>
              </a:tabLst>
            </a:pPr>
            <a:endParaRPr lang="ru-RU" dirty="0" smtClean="0">
              <a:latin typeface="Arial Black" pitchFamily="34" charset="0"/>
            </a:endParaRPr>
          </a:p>
        </p:txBody>
      </p:sp>
      <p:pic>
        <p:nvPicPr>
          <p:cNvPr id="12" name="Рисунок 11" descr="Описание: &amp;mcy;&amp;ocy;&amp;shcy;&amp;iecy;&amp;ncy;&amp;ncy;&amp;icy;&amp;chcy;&amp;iecy;&amp;scy;&amp;tcy;&amp;vcy;&amp;ocy; &amp;vcy; &amp;icy;&amp;ncy;&amp;tcy;&amp;iecy;&amp;rcy;&amp;ncy;&amp;ie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132856"/>
            <a:ext cx="7704856" cy="432926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59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637</TotalTime>
  <Words>576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user</cp:lastModifiedBy>
  <cp:revision>54</cp:revision>
  <dcterms:created xsi:type="dcterms:W3CDTF">2017-02-16T21:03:34Z</dcterms:created>
  <dcterms:modified xsi:type="dcterms:W3CDTF">2019-02-28T09:59:23Z</dcterms:modified>
</cp:coreProperties>
</file>