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" y="-419100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982" y="18197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летом</a:t>
            </a:r>
          </a:p>
        </p:txBody>
      </p:sp>
    </p:spTree>
    <p:extLst>
      <p:ext uri="{BB962C8B-B14F-4D97-AF65-F5344CB8AC3E}">
        <p14:creationId xmlns:p14="http://schemas.microsoft.com/office/powerpoint/2010/main" val="1883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3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учебный год. Впереди счастливая пора ─ каникулы!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565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</cp:lastModifiedBy>
  <cp:revision>41</cp:revision>
  <dcterms:created xsi:type="dcterms:W3CDTF">2014-04-14T14:42:26Z</dcterms:created>
  <dcterms:modified xsi:type="dcterms:W3CDTF">2020-06-02T13:26:34Z</dcterms:modified>
</cp:coreProperties>
</file>