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Христианская символика.</a:t>
            </a:r>
            <a:br>
              <a:rPr lang="ru-RU" dirty="0" smtClean="0"/>
            </a:br>
            <a:r>
              <a:rPr lang="ru-RU" dirty="0" smtClean="0"/>
              <a:t>Агнец.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истории МОУ «СОШ с. Широкое» Д.А.Шептала</a:t>
            </a:r>
            <a:endParaRPr lang="ru-RU" dirty="0"/>
          </a:p>
        </p:txBody>
      </p:sp>
      <p:pic>
        <p:nvPicPr>
          <p:cNvPr id="1027" name="Picture 3" descr="C:\Users\Dimon2000\Desktop\Рисунок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35337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раннехристианской</a:t>
            </a:r>
            <a:r>
              <a:rPr lang="ru-RU" dirty="0" smtClean="0"/>
              <a:t> иконографии Христа часто изображали в облике агнца. Вариантов таких изображений великое множество. Христос-Агнец предстает то с крестом, то с книгой или с хоругвью. Иногда Божественный Агнец наделен семью рогами или семью глазами, что символизировало семь Божьих духов. Спаситель выступает и в роли Пастыря с агнцем на плечах. Двенадцать апостолов тоже изображали в виде агнцев, восседающих вокруг Агнца Божия.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86579" cy="509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Миниатюра «</a:t>
            </a:r>
            <a:r>
              <a:rPr lang="ru-RU" sz="2400" b="1" dirty="0" smtClean="0"/>
              <a:t>Агнец</a:t>
            </a:r>
            <a:r>
              <a:rPr lang="ru-RU" sz="2400" dirty="0" smtClean="0"/>
              <a:t> Апокалипсиса» (14 в., Британская библиотека, Лондон)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43708" cy="511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изобразительном искусстве Средневековья и Ренессанса нравственные качества, приписываемые агнцу, сделали его атрибутом аллегорических фигур Невинности, Кротости, Терпения и Смирения, воплощенных в образе молодых женщин. Агнец Невинности возлежит у ее ног; Кротость ласкает агнца, расположившегося на ее коленях; Терпение поднимает его на щите; а в обществе персонифицированного Смирения он попирает ногами корону.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Агнец</a:t>
            </a:r>
            <a:r>
              <a:rPr lang="ru-RU" sz="2400" dirty="0" smtClean="0"/>
              <a:t> Божий (мозаика базилики </a:t>
            </a:r>
            <a:r>
              <a:rPr lang="ru-RU" sz="2400" dirty="0" err="1" smtClean="0"/>
              <a:t>Сан-Витале</a:t>
            </a:r>
            <a:r>
              <a:rPr lang="ru-RU" sz="2400" dirty="0" smtClean="0"/>
              <a:t>, Равенна)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929222" cy="501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582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Латинское слово «</a:t>
            </a:r>
            <a:r>
              <a:rPr lang="ru-RU" dirty="0" err="1" smtClean="0"/>
              <a:t>agnus</a:t>
            </a:r>
            <a:r>
              <a:rPr lang="ru-RU" dirty="0" smtClean="0"/>
              <a:t>» означает «ягненок» или «барашек». Агнец — воспринятый и пополненный христианством древний символ жертвенности и искупления, чистоты и невинности, доброты и кротости, терпения и смирения, непротивления злу и безропотного страдания.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2194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религии народов Ближнего Востока, и прежде всего в ритуалах древних евреев, агнец выступает как жертвенное животное. Таковым он предстает и в Ветхом Завете. В рассказе о жертвоприношении Авраама овен, то есть тот же агнец, заменяет собою Исаака, уже связанного и приготовленного для принесения в жертву Богу неумолимым отцом. </a:t>
            </a: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28704"/>
            <a:ext cx="3338506" cy="41862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Лосенко, Антон Павлович</a:t>
            </a:r>
            <a:br>
              <a:rPr lang="ru-RU" sz="2000" dirty="0" smtClean="0"/>
            </a:br>
            <a:r>
              <a:rPr lang="ru-RU" sz="2000" dirty="0" smtClean="0"/>
              <a:t>Жертвоприношение Авраама (Авраам приносит в жертву сына своего Исаака). 1765. </a:t>
            </a:r>
            <a:r>
              <a:rPr lang="ru-RU" sz="2000" dirty="0" smtClean="0"/>
              <a:t>Г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Холст, масло. 202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 157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Государственный Русский музей, Санкт-Петербург. 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79854"/>
            <a:ext cx="4090986" cy="534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142985"/>
            <a:ext cx="5143504" cy="421484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Вдумчивый и рассудительный читатель Библии наверняка уловит в этом древнем мифе отголосок важной исторической перемены в первобытном культе, когда человеческие жертвоприношения уступили место жертвоприношениям животных.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755083" cy="496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571501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Андреа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Сарто</a:t>
            </a:r>
            <a:r>
              <a:rPr lang="ru-RU" dirty="0" smtClean="0"/>
              <a:t> - Жертвоприношение </a:t>
            </a:r>
            <a:r>
              <a:rPr lang="ru-RU" dirty="0" smtClean="0"/>
              <a:t>Авраама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эпохи ветхозаветного Исхода кровь пасхального агнца рассматривалась как эмблема спасения иудейского народа, а библейские пророки именовали грядущего мессию, призванного спасти человечество, Агнцем.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8"/>
            <a:ext cx="3181354" cy="460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4624390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Этим долгожданным Мессией явился Христос, поэтому в Новом Завете агнец символизирует Христа как искупительную жертву за грехи мира. Доказательством тому служат и слова Иоанна Крестителя, сказавшего о Христе: «Вот Агнец Божий, Который берет на себя грехи мира».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433" y="1285888"/>
            <a:ext cx="3205533" cy="50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135729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«Юные Иисус Христос и Иоанн Креститель», картина </a:t>
            </a:r>
            <a:r>
              <a:rPr lang="ru-RU" dirty="0" err="1" smtClean="0"/>
              <a:t>Маттео</a:t>
            </a:r>
            <a:r>
              <a:rPr lang="ru-RU" dirty="0" smtClean="0"/>
              <a:t> </a:t>
            </a:r>
            <a:r>
              <a:rPr lang="ru-RU" dirty="0" err="1" smtClean="0"/>
              <a:t>Росселли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христианской традиции, где в роли жертвы выступает сам Божий Сын, другие жертвы, казалось бы, становятся излишними и ненужными. Однако влияние язычества сказывается еще длительное время, и под алтарями возводимых церквей нередко зарывали ягнят в качестве строительной жертвы, чтобы стены храма Божьего стояли крепко и не обрушились.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Символом искупительной </a:t>
            </a:r>
            <a:r>
              <a:rPr lang="ru-RU" dirty="0" smtClean="0"/>
              <a:t>жертвы </a:t>
            </a:r>
            <a:r>
              <a:rPr lang="ru-RU" dirty="0" smtClean="0"/>
              <a:t>агнец выступает не только в христианстве, но и в исламе. У мусульман до сих пор существует религиозный обычай закалывать жертвенных ягнят во время празднования Рамадана.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25767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474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Христианская символика. Агнец.</vt:lpstr>
      <vt:lpstr>Слайд 2</vt:lpstr>
      <vt:lpstr>Слайд 3</vt:lpstr>
      <vt:lpstr>Лосенко, Антон Павлович Жертвоприношение Авраама (Авраам приносит в жертву сына своего Исаака). 1765. Г  Холст, масло. 202 х 157  Государственный Русский музей, Санкт-Петербург.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Миниатюра «Агнец Апокалипсиса» (14 в., Британская библиотека, Лондон)</vt:lpstr>
      <vt:lpstr>Слайд 13</vt:lpstr>
      <vt:lpstr>Агнец Божий (мозаика базилики Сан-Витале, Равенна)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Христианская символика. Агнец.</dc:title>
  <dc:creator>Dimon2000</dc:creator>
  <cp:lastModifiedBy>Dimon2000</cp:lastModifiedBy>
  <cp:revision>11</cp:revision>
  <dcterms:created xsi:type="dcterms:W3CDTF">2010-11-15T07:20:29Z</dcterms:created>
  <dcterms:modified xsi:type="dcterms:W3CDTF">2010-11-15T09:08:37Z</dcterms:modified>
</cp:coreProperties>
</file>