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2" r:id="rId4"/>
    <p:sldId id="264" r:id="rId5"/>
    <p:sldId id="259" r:id="rId6"/>
    <p:sldId id="261" r:id="rId7"/>
    <p:sldId id="260" r:id="rId8"/>
    <p:sldId id="263" r:id="rId9"/>
    <p:sldId id="267" r:id="rId10"/>
    <p:sldId id="27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7500990" cy="107157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000" dirty="0" smtClean="0"/>
              <a:t>Погребальный комплекс в </a:t>
            </a:r>
            <a:r>
              <a:rPr lang="ru-RU" sz="3000" dirty="0" err="1" smtClean="0"/>
              <a:t>Абу-Симбле</a:t>
            </a:r>
            <a:endParaRPr lang="ru-RU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74" y="428604"/>
            <a:ext cx="8501130" cy="2477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71934" y="521495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Ученик 11 класса МОУ «СОШ с. Широкое» </a:t>
            </a:r>
            <a:r>
              <a:rPr lang="ru-RU" dirty="0" err="1" smtClean="0"/>
              <a:t>А.Оксузян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Малый храм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471858" cy="44720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Гробница </a:t>
            </a:r>
            <a:r>
              <a:rPr lang="ru-RU" dirty="0" err="1" smtClean="0"/>
              <a:t>Нефертари</a:t>
            </a:r>
            <a:r>
              <a:rPr lang="ru-RU" dirty="0" smtClean="0"/>
              <a:t> была обнаружена в 1904 году. Многие археологи и ученые считают представленную гробницу самой красивой из всех существующих египетских гробниц.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857784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43372" y="5715016"/>
            <a:ext cx="47863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Гробница </a:t>
            </a:r>
            <a:r>
              <a:rPr lang="ru-RU" dirty="0" err="1" smtClean="0"/>
              <a:t>Нефертари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Внутреннее строение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075"/>
          <a:stretch>
            <a:fillRect/>
          </a:stretch>
        </p:blipFill>
        <p:spPr bwMode="auto">
          <a:xfrm>
            <a:off x="5786446" y="1571612"/>
            <a:ext cx="2571768" cy="5145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2000240"/>
            <a:ext cx="4786346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Он скромнее и проще, чем Большой храм, и как бы подчеркивает его величие и грандиозность. Происхождение </a:t>
            </a:r>
            <a:r>
              <a:rPr lang="ru-RU" sz="2400" dirty="0" err="1" smtClean="0"/>
              <a:t>Нефертари</a:t>
            </a:r>
            <a:r>
              <a:rPr lang="ru-RU" sz="2400" dirty="0" smtClean="0"/>
              <a:t> до сегодняшнего дня остается загадкой. Многие специалисты считают гробницу </a:t>
            </a:r>
            <a:r>
              <a:rPr lang="ru-RU" sz="2400" dirty="0" err="1" smtClean="0"/>
              <a:t>Нефертари</a:t>
            </a:r>
            <a:r>
              <a:rPr lang="ru-RU" sz="2400" dirty="0" smtClean="0"/>
              <a:t>, обнаруженную в 1904 г., самой прекрасной из египетских гробниц. </a:t>
            </a:r>
            <a:endParaRPr lang="ru-RU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9286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Погребальный храм Рамзеса</a:t>
            </a:r>
            <a:r>
              <a:rPr lang="en-US" dirty="0" smtClean="0"/>
              <a:t> II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286388"/>
            <a:ext cx="871543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Абу-Симбел — скала на западном берегу Нила, в которой высечены два знаменитых древнеегипетских храма во время правления Рамзеса II (прибл. 1298—1213 до н. э.). Находится в Нубии, в 280 км южнее Асуана.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286544" cy="3833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Большой храм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00354" cy="45434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Большой храм после передвижки на новое место. Он воспроизведен с точностью до малейших деталей. Отколовшаяся и упавшая когда-то голова одной из статуй лежит там же, где она лежала и раньше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6"/>
            <a:ext cx="5253977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14744" y="6000768"/>
            <a:ext cx="50006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Внешний вид  большого  храма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Внутреннее строение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3116"/>
            <a:ext cx="370522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428868"/>
            <a:ext cx="4500594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первом из них, отличающемся хорошо сохранившимися важными историческими изображениями и надписями, изображён царь, поклоняющийся самому себе, т. е. его божественный образ, которому поклоняется царь-человек. Окружённый другими божествами, он выделяется в виде громадной фигуры, обращённой спиной к скале.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6286520"/>
            <a:ext cx="32861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План внутреннего строения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54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Перенос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7577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 результате строительства </a:t>
            </a:r>
            <a:r>
              <a:rPr lang="ru-RU" sz="2000" dirty="0" err="1" smtClean="0"/>
              <a:t>асуанской</a:t>
            </a:r>
            <a:r>
              <a:rPr lang="ru-RU" sz="2000" dirty="0" smtClean="0"/>
              <a:t> плотины памятнику угрожало затопление. Это привело бы к разрушению постройки, сделанной из песчаника. Благодаря международной поддержке руины храмов удалось спасти путём перемещения на новое место. Кампания по спасению исторического наследия была начата в 1959 году.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85992"/>
            <a:ext cx="48277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Перенос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3071834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Большой храм после передвижки на новое место. Он воспроизведен с точностью до малейших деталей. Отколовшаяся и упавшая когда-то голова одной из статуй лежит там же, где она лежала и раньше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0"/>
            <a:ext cx="5171643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54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Перенос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500462" cy="5550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1714488"/>
            <a:ext cx="3429024" cy="4247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Сам процесс переноса происходил с 1964 по 1968 год. Храмы были разрезаны на блоки весом до 30-ти тонн (в среднем 20 тонн), перенесены на новое место и собраны заново. Новое местоположение храмов - в 65 метрах выше и в 200 метрах дальше от реки. Перенос памятников </a:t>
            </a:r>
            <a:r>
              <a:rPr lang="ru-RU" dirty="0" err="1" smtClean="0"/>
              <a:t>Абу-Симбела</a:t>
            </a:r>
            <a:r>
              <a:rPr lang="ru-RU" dirty="0" smtClean="0"/>
              <a:t> и Филе считается одной из крупнейших инженерно-археологических операций.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286520"/>
            <a:ext cx="35719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Реконструкция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Реконструкция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434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Большой храм в процессе строительства. Первоначально статуи и весь фасад храма были раскрашены. Яркие цвета фигур фараона контрастно выделяли их на желто-сером фоне прибрежных скал. О громадности статуй можно судить по крохотным фигуркам строителей на лесах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7" y="1714488"/>
            <a:ext cx="4823541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6143644"/>
            <a:ext cx="450059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Реконструкция большого храма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Малый храм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757610" cy="44720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 Малый храм находится в сотне метров к северу от большого. Он посвящен жене Рамзеса </a:t>
            </a:r>
            <a:r>
              <a:rPr lang="ru-RU" dirty="0" err="1" smtClean="0"/>
              <a:t>Нефертари</a:t>
            </a:r>
            <a:r>
              <a:rPr lang="ru-RU" dirty="0" smtClean="0"/>
              <a:t> и богине Неба </a:t>
            </a:r>
            <a:r>
              <a:rPr lang="ru-RU" dirty="0" err="1" smtClean="0"/>
              <a:t>Хатор</a:t>
            </a:r>
            <a:r>
              <a:rPr lang="ru-RU" dirty="0" smtClean="0"/>
              <a:t>, которая изображалась в виде женщины с головой коровы. Фасад храма формируют шесть статуй, стоящих в нишах, по три статуи с каждой стороны входа. Центральная фигура в каждой тройке - </a:t>
            </a:r>
            <a:r>
              <a:rPr lang="ru-RU" dirty="0" err="1" smtClean="0"/>
              <a:t>Нефертари</a:t>
            </a:r>
            <a:r>
              <a:rPr lang="ru-RU" dirty="0" smtClean="0"/>
              <a:t>, ее фланкируют статуи Рамзеса. Скульптуры Малого храма вдвое меньше изваяний Большого храма.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85992"/>
            <a:ext cx="4552973" cy="3252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00562" y="5857892"/>
            <a:ext cx="435771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Погребальный храм </a:t>
            </a:r>
            <a:r>
              <a:rPr lang="ru-RU" dirty="0" err="1" smtClean="0"/>
              <a:t>Нефертари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</TotalTime>
  <Words>484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Слайд 1</vt:lpstr>
      <vt:lpstr>Погребальный храм Рамзеса II</vt:lpstr>
      <vt:lpstr>Большой храм</vt:lpstr>
      <vt:lpstr>Внутреннее строение </vt:lpstr>
      <vt:lpstr>Перенос</vt:lpstr>
      <vt:lpstr>Перенос</vt:lpstr>
      <vt:lpstr>Перенос</vt:lpstr>
      <vt:lpstr>Реконструкция</vt:lpstr>
      <vt:lpstr>Малый храм</vt:lpstr>
      <vt:lpstr>Малый храм</vt:lpstr>
      <vt:lpstr>Внутреннее строение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Dimon2000</dc:creator>
  <cp:lastModifiedBy>Dimon2000</cp:lastModifiedBy>
  <cp:revision>17</cp:revision>
  <dcterms:modified xsi:type="dcterms:W3CDTF">2010-12-25T05:13:31Z</dcterms:modified>
</cp:coreProperties>
</file>