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0" r:id="rId8"/>
    <p:sldId id="262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4" r:id="rId21"/>
    <p:sldId id="266" r:id="rId22"/>
    <p:sldId id="278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8288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Архитектура майя. Тикаль.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2062" y="3331698"/>
            <a:ext cx="3771904" cy="1752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Учитель истории МОУ «СОШ с. Широкое» Д.А.Шептала</a:t>
            </a:r>
            <a:endParaRPr lang="ru-RU" dirty="0"/>
          </a:p>
        </p:txBody>
      </p:sp>
      <p:pic>
        <p:nvPicPr>
          <p:cNvPr id="14338" name="Picture 2" descr="http://www.global-travel.co.uk/images/tikal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59463"/>
            <a:ext cx="4018658" cy="2469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mallbay.ru/images6/n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48" y="500042"/>
            <a:ext cx="6667500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550070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Пирамида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151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северной стороны </a:t>
            </a:r>
            <a:r>
              <a:rPr lang="ru-RU" dirty="0" err="1" smtClean="0"/>
              <a:t>Гран-Плазы</a:t>
            </a:r>
            <a:r>
              <a:rPr lang="ru-RU" dirty="0" smtClean="0"/>
              <a:t> находится так называемый Северный Акрополь (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North</a:t>
            </a:r>
            <a:r>
              <a:rPr lang="ru-RU" dirty="0" smtClean="0"/>
              <a:t> </a:t>
            </a:r>
            <a:r>
              <a:rPr lang="ru-RU" dirty="0" err="1" smtClean="0"/>
              <a:t>Acropolis</a:t>
            </a:r>
            <a:r>
              <a:rPr lang="ru-RU" dirty="0" smtClean="0"/>
              <a:t>). Северный Акрополь представляет собой сложный комплекс, главными сооружениями которого являются 12 храмов, стоящих на разных уровнях, но имеющих в основании единую платформу. Всего же здесь выделяют около сотни различных структур, построенных в разное время. Причем самые ранние постройки Северного Акрополя относят к III веку. Южную часть </a:t>
            </a:r>
            <a:r>
              <a:rPr lang="ru-RU" dirty="0" err="1" smtClean="0"/>
              <a:t>Гранд-Плазы</a:t>
            </a:r>
            <a:r>
              <a:rPr lang="ru-RU" dirty="0" smtClean="0"/>
              <a:t> занимает Центральный акрополь (</a:t>
            </a:r>
            <a:r>
              <a:rPr lang="ru-RU" dirty="0" err="1" smtClean="0"/>
              <a:t>Central</a:t>
            </a:r>
            <a:r>
              <a:rPr lang="ru-RU" dirty="0" smtClean="0"/>
              <a:t> </a:t>
            </a:r>
            <a:r>
              <a:rPr lang="ru-RU" dirty="0" err="1" smtClean="0"/>
              <a:t>Acropolis</a:t>
            </a:r>
            <a:r>
              <a:rPr lang="ru-RU" dirty="0" smtClean="0"/>
              <a:t>). Центральный акрополь включает в себя целый ряд сооружений, являющихся, по всей видимости, остатками дворцовых построек. В восточной части Центрального Акрополя находится пирамида Малера, или дворец Малера (</a:t>
            </a:r>
            <a:r>
              <a:rPr lang="ru-RU" dirty="0" err="1" smtClean="0"/>
              <a:t>Maler's</a:t>
            </a:r>
            <a:r>
              <a:rPr lang="ru-RU" dirty="0" smtClean="0"/>
              <a:t> </a:t>
            </a:r>
            <a:r>
              <a:rPr lang="ru-RU" dirty="0" err="1" smtClean="0"/>
              <a:t>Palace</a:t>
            </a:r>
            <a:r>
              <a:rPr lang="ru-RU" dirty="0" smtClean="0"/>
              <a:t>), названный так в честь археолога Малера (</a:t>
            </a:r>
            <a:r>
              <a:rPr lang="ru-RU" dirty="0" err="1" smtClean="0"/>
              <a:t>Maler</a:t>
            </a:r>
            <a:r>
              <a:rPr lang="ru-RU" dirty="0" smtClean="0"/>
              <a:t>), работавшего в </a:t>
            </a:r>
            <a:r>
              <a:rPr lang="ru-RU" dirty="0" err="1" smtClean="0"/>
              <a:t>Тикале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начале XX века.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6143644"/>
            <a:ext cx="219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Северный Акрополь</a:t>
            </a:r>
            <a:endParaRPr lang="ru-RU" dirty="0"/>
          </a:p>
        </p:txBody>
      </p:sp>
      <p:pic>
        <p:nvPicPr>
          <p:cNvPr id="26626" name="Picture 2" descr="http://www.e-voyageur.com/forum/album_picm.php?pic_id=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5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6143644"/>
            <a:ext cx="2485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Центральный акрополь</a:t>
            </a:r>
            <a:endParaRPr lang="ru-RU" dirty="0"/>
          </a:p>
        </p:txBody>
      </p:sp>
      <p:pic>
        <p:nvPicPr>
          <p:cNvPr id="28674" name="Picture 2" descr="http://content.foto.mail.ru/mail/hellgacrow/517/i-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77" y="357166"/>
            <a:ext cx="8251089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tv.ee/~vlad/edu/Artefact/CentralAmerica/Guatemala/Tical/c_ac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815437" cy="3357586"/>
          </a:xfrm>
          <a:prstGeom prst="rect">
            <a:avLst/>
          </a:prstGeom>
          <a:noFill/>
        </p:spPr>
      </p:pic>
      <p:pic>
        <p:nvPicPr>
          <p:cNvPr id="29702" name="Picture 6" descr="http://forexaw.com/uploads/news/19/1263379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4286280" cy="39188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121442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Дворец Малера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428604"/>
            <a:ext cx="5000660" cy="628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южной стороны Центрального Акрополя находится искусственный водоем - так называемый Дворцовый пруд (</a:t>
            </a:r>
            <a:r>
              <a:rPr lang="ru-RU" dirty="0" err="1" smtClean="0"/>
              <a:t>Palace</a:t>
            </a:r>
            <a:r>
              <a:rPr lang="ru-RU" dirty="0" smtClean="0"/>
              <a:t> </a:t>
            </a:r>
            <a:r>
              <a:rPr lang="ru-RU" dirty="0" err="1" smtClean="0"/>
              <a:t>reservoir</a:t>
            </a:r>
            <a:r>
              <a:rPr lang="ru-RU" dirty="0" smtClean="0"/>
              <a:t>). Это один из нескольких искусственных водоемов, обнаруженных на расчищенной территории </a:t>
            </a:r>
            <a:r>
              <a:rPr lang="ru-RU" dirty="0" err="1" smtClean="0"/>
              <a:t>Тикаля</a:t>
            </a:r>
            <a:r>
              <a:rPr lang="ru-RU" dirty="0" smtClean="0"/>
              <a:t>. Далее к югу на противоположной стороне пруда стоит Пирамида (Храм) V, которая поднимается над землей на 58 м. Работы по расчистке этой пирамиды ещё не завершены.</a:t>
            </a:r>
            <a:endParaRPr lang="ru-RU" dirty="0"/>
          </a:p>
        </p:txBody>
      </p:sp>
      <p:pic>
        <p:nvPicPr>
          <p:cNvPr id="30722" name="Picture 2" descr="http://yind.ucoz.ru/kar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613" y="785795"/>
            <a:ext cx="3764447" cy="507209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40"/>
            <a:ext cx="8229600" cy="6095070"/>
          </a:xfrm>
        </p:spPr>
        <p:txBody>
          <a:bodyPr>
            <a:normAutofit/>
          </a:bodyPr>
          <a:lstStyle/>
          <a:p>
            <a:r>
              <a:rPr lang="ru-RU" dirty="0" smtClean="0"/>
              <a:t>Далее к западу расположен еще один комплекс - "</a:t>
            </a:r>
            <a:r>
              <a:rPr lang="ru-RU" dirty="0" err="1" smtClean="0"/>
              <a:t>Затеряный</a:t>
            </a:r>
            <a:r>
              <a:rPr lang="ru-RU" dirty="0" smtClean="0"/>
              <a:t> мир". Этот комплекс состоит из 38 структур, самой крупной из которых является пирамида, возвышающаяся в самом центре этого "</a:t>
            </a:r>
            <a:r>
              <a:rPr lang="ru-RU" dirty="0" err="1" smtClean="0"/>
              <a:t>Затеряного</a:t>
            </a:r>
            <a:r>
              <a:rPr lang="ru-RU" dirty="0" smtClean="0"/>
              <a:t> мира". Высота пирамиды - 32 м, сторона основания - 80 м. С каждой стороны пирамиды вверх ведут широкие лестницы. Удивительно, но эту пирамиду называют здесь просто Пирамида (</a:t>
            </a:r>
            <a:r>
              <a:rPr lang="ru-RU" dirty="0" err="1" smtClean="0"/>
              <a:t>Pyramid</a:t>
            </a:r>
            <a:r>
              <a:rPr lang="ru-RU" dirty="0" smtClean="0"/>
              <a:t>). Это одно из самых старых сооружений </a:t>
            </a:r>
            <a:r>
              <a:rPr lang="ru-RU" dirty="0" err="1" smtClean="0"/>
              <a:t>Тикаля</a:t>
            </a:r>
            <a:r>
              <a:rPr lang="ru-RU" dirty="0" smtClean="0"/>
              <a:t> - его строительство относят к VII веку до нашей эры (!). Кстати, до «Затерянного мира» от </a:t>
            </a:r>
            <a:r>
              <a:rPr lang="ru-RU" dirty="0" err="1" smtClean="0"/>
              <a:t>Гран-Плазы</a:t>
            </a:r>
            <a:r>
              <a:rPr lang="ru-RU" dirty="0" smtClean="0"/>
              <a:t> всего около 400 м на юго-запад.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Dimon2000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imon2000\Desktop\397522189JNRvRO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715304" cy="5786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28652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«Затерянный мир». Пирамида.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 западу же от </a:t>
            </a:r>
            <a:r>
              <a:rPr lang="ru-RU" dirty="0" err="1" smtClean="0"/>
              <a:t>Гран-Плазы</a:t>
            </a:r>
            <a:r>
              <a:rPr lang="ru-RU" dirty="0" smtClean="0"/>
              <a:t> и севернее «Затерянного мира» возвышается Пирамида III высотой 55 м. Эту пирамиду называют также Храмом Верховного жреца. Дальше к западу за Пирамидой III стоит так называемый Дворец Летучей мыши, а на самом западном краю исследованной области находится Пирамида IV, известная также как Храм двухголового змея. Он поднимается на высоту 64 м и является самым высоким сооружением </a:t>
            </a:r>
            <a:r>
              <a:rPr lang="ru-RU" dirty="0" err="1" smtClean="0"/>
              <a:t>Тикаля</a:t>
            </a:r>
            <a:r>
              <a:rPr lang="ru-RU" dirty="0" smtClean="0"/>
              <a:t>. Построен этот храм был в середине VIII века. Заканчивая рассказ о </a:t>
            </a:r>
            <a:r>
              <a:rPr lang="ru-RU" dirty="0" err="1" smtClean="0"/>
              <a:t>Тикале</a:t>
            </a:r>
            <a:r>
              <a:rPr lang="ru-RU" dirty="0" smtClean="0"/>
              <a:t>, скажем, что примерно в 1,5 км к юго-востоку от </a:t>
            </a:r>
            <a:r>
              <a:rPr lang="ru-RU" dirty="0" err="1" smtClean="0"/>
              <a:t>Гран-Плазы</a:t>
            </a:r>
            <a:r>
              <a:rPr lang="ru-RU" dirty="0" smtClean="0"/>
              <a:t> находится еще одна пирамида -Пирамида VI, или Храм Надписей. 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642918"/>
            <a:ext cx="4543428" cy="5786478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Тик’аль</a:t>
            </a:r>
            <a:r>
              <a:rPr lang="ru-RU" dirty="0" smtClean="0"/>
              <a:t> — одно из крупнейших городищ майя, столица </a:t>
            </a:r>
            <a:r>
              <a:rPr lang="ru-RU" dirty="0" err="1" smtClean="0"/>
              <a:t>Мутульского</a:t>
            </a:r>
            <a:r>
              <a:rPr lang="ru-RU" dirty="0" smtClean="0"/>
              <a:t> царства. Расположено в провинции Эль-Петен Гватемалы. Поселение индейцев существовало с VII века до н. э. В V — IX веках н. э. город входил в число основных центров </a:t>
            </a:r>
            <a:r>
              <a:rPr lang="ru-RU" dirty="0" err="1" smtClean="0"/>
              <a:t>майанской</a:t>
            </a:r>
            <a:r>
              <a:rPr lang="ru-RU" dirty="0" smtClean="0"/>
              <a:t> культуры. </a:t>
            </a:r>
            <a:endParaRPr lang="ru-RU" dirty="0"/>
          </a:p>
        </p:txBody>
      </p:sp>
      <p:pic>
        <p:nvPicPr>
          <p:cNvPr id="13314" name="Picture 2" descr="http://www.naturfoto-cz.de/photos/sevcik/tikal-mayan-ruins--tika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381000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Исследование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Первые упоминания испанских авторов о руинах </a:t>
            </a:r>
            <a:r>
              <a:rPr lang="ru-RU" dirty="0" err="1" smtClean="0"/>
              <a:t>Тикаля</a:t>
            </a:r>
            <a:r>
              <a:rPr lang="ru-RU" dirty="0" smtClean="0"/>
              <a:t> относятся к XVII веку. В 1848 году была организована первая научная экспедиция для исследования городища. В XIX — начале XX века их было несколько, были сняты рисунки с барельефов и надписей. В 1951 была сооружена взлетная полоса, облегчившая доступ к объекту. В 1957—1970 был проведен большой объем работ сотрудниками </a:t>
            </a:r>
            <a:r>
              <a:rPr lang="ru-RU" dirty="0" err="1" smtClean="0"/>
              <a:t>Пенсильванского</a:t>
            </a:r>
            <a:r>
              <a:rPr lang="ru-RU" dirty="0" smtClean="0"/>
              <a:t> университета. В 1979 правительство Гватемалы организовало новый археологический проект в </a:t>
            </a:r>
            <a:r>
              <a:rPr lang="ru-RU" dirty="0" err="1" smtClean="0"/>
              <a:t>Тикале</a:t>
            </a:r>
            <a:r>
              <a:rPr lang="ru-RU" dirty="0" smtClean="0"/>
              <a:t>, работы продолжаются.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vokrugsveta.ru/img/cmn/2000/12/10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0462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tri-x.ru/history/tikal/maja_5_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324"/>
            <a:ext cx="8777797" cy="65293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acal.de/tik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01056" cy="55807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57166"/>
            <a:ext cx="4286280" cy="59521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По оценкам исследователей, население его в это время составляло от 100 до 200 тысяч человек. К концу X века, после ряда восстаний, город был окончательно заброшен жителями. Название </a:t>
            </a:r>
            <a:r>
              <a:rPr lang="ru-RU" b="1" dirty="0" err="1" smtClean="0"/>
              <a:t>Тик’аль</a:t>
            </a:r>
            <a:r>
              <a:rPr lang="ru-RU" dirty="0" smtClean="0"/>
              <a:t> на языке майя означает «место, где слышны голоса духов». В иероглифических надписях упоминается более древнее название города </a:t>
            </a:r>
            <a:r>
              <a:rPr lang="ru-RU" b="1" dirty="0" err="1" smtClean="0"/>
              <a:t>Йаш-Мутуль</a:t>
            </a:r>
            <a:r>
              <a:rPr lang="ru-RU" dirty="0" smtClean="0"/>
              <a:t> — «зеленая связка».</a:t>
            </a:r>
            <a:endParaRPr lang="ru-RU" dirty="0"/>
          </a:p>
        </p:txBody>
      </p:sp>
      <p:pic>
        <p:nvPicPr>
          <p:cNvPr id="15362" name="Picture 2" descr="http://www.stv.ee/~vlad/edu/Artefact/CentralAmerica/Guatemala/Tical/map_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444542" cy="25193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uatemalaweb.com/1/tours/ti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Городище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Жилая застройка города занимала около 60 км². Городище насчитывает сотни каменных сооружений, из которых пока раскопана только небольшая часть.</a:t>
            </a:r>
          </a:p>
          <a:p>
            <a:r>
              <a:rPr lang="ru-RU" dirty="0" smtClean="0"/>
              <a:t>В центре города расположено шесть ступенчатых пирамид (платформ) с храмами на вершинах. Ранними исследователями они были пронумерованы. Деревянные элементы конструкций выполнены из железного дерева и сохранились, несмотря на почтенный возраст.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lamo.edu/pac/faculty/rhines/images/Tikal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3391"/>
            <a:ext cx="8286808" cy="618577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amsi.org/research/pohl/sites/fig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80" y="1285860"/>
            <a:ext cx="816148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Хорошо сохранившиеся надписи помогли установить даты постройки сооружений имена правителей города. Храм I был сооружен около 695, Храм III в 810, Крупнейший храм-пирамида IV высотой 72 м был закончен к 720. Храм V — 750. Храм VI — 766. Среди прочих сооружений можно выделить дворцы правителей, храмы меньших размеров, здание, служившее по-видимому тюрьмой (сохранились решетки из деревянных брусьев на окнах), площадки для игры в мяч (эти своеобразные древние стадионы обычны для </a:t>
            </a:r>
            <a:r>
              <a:rPr lang="ru-RU" dirty="0" err="1" smtClean="0"/>
              <a:t>майаских</a:t>
            </a:r>
            <a:r>
              <a:rPr lang="ru-RU" dirty="0" smtClean="0"/>
              <a:t> городов — игра по-видимому имела ритуальный характер).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Городище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ibliotekar.ru/maya/61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9"/>
            <a:ext cx="4670028" cy="3500462"/>
          </a:xfrm>
          <a:prstGeom prst="rect">
            <a:avLst/>
          </a:prstGeom>
          <a:noFill/>
        </p:spPr>
      </p:pic>
      <p:pic>
        <p:nvPicPr>
          <p:cNvPr id="22532" name="Picture 4" descr="tikal-national-par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80" y="3143248"/>
            <a:ext cx="4572000" cy="3429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421481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Пирамида </a:t>
            </a:r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ysClr val="windowText" lastClr="000000"/>
      </a:dk1>
      <a:lt1>
        <a:sysClr val="window" lastClr="FFFFFF"/>
      </a:lt1>
      <a:dk2>
        <a:srgbClr val="396692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325</TotalTime>
  <Words>507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Архитектура майя. Тикаль.</vt:lpstr>
      <vt:lpstr>Слайд 2</vt:lpstr>
      <vt:lpstr>Слайд 3</vt:lpstr>
      <vt:lpstr>Слайд 4</vt:lpstr>
      <vt:lpstr> Городище </vt:lpstr>
      <vt:lpstr>Слайд 6</vt:lpstr>
      <vt:lpstr>Слайд 7</vt:lpstr>
      <vt:lpstr> Городище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Исследование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майя. Тикаль.</dc:title>
  <dc:creator>Dimon2000</dc:creator>
  <cp:lastModifiedBy>Dimon2000</cp:lastModifiedBy>
  <cp:revision>34</cp:revision>
  <dcterms:created xsi:type="dcterms:W3CDTF">2010-12-21T12:23:33Z</dcterms:created>
  <dcterms:modified xsi:type="dcterms:W3CDTF">2010-12-22T14:35:48Z</dcterms:modified>
</cp:coreProperties>
</file>