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8" r:id="rId7"/>
    <p:sldId id="260" r:id="rId8"/>
    <p:sldId id="261" r:id="rId9"/>
    <p:sldId id="263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62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Пещерные храмы </a:t>
            </a:r>
            <a:r>
              <a:rPr lang="ru-RU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Аджанты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истории МОУ «СОШ с. Широкое» Д.А.Шептала</a:t>
            </a:r>
          </a:p>
        </p:txBody>
      </p:sp>
      <p:pic>
        <p:nvPicPr>
          <p:cNvPr id="15362" name="Picture 2" descr="http://www.impression.ru/images/img00002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929066"/>
            <a:ext cx="4105275" cy="24860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historik.ru/books/item/f00/s00/z0000032/pic/st000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526" y="285728"/>
            <a:ext cx="4983366" cy="628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400552" cy="5580081"/>
          </a:xfrm>
        </p:spPr>
        <p:txBody>
          <a:bodyPr>
            <a:normAutofit/>
          </a:bodyPr>
          <a:lstStyle/>
          <a:p>
            <a:r>
              <a:rPr lang="ru-RU" dirty="0" smtClean="0"/>
              <a:t>Храмы высекались в скалах в течение нескольких столетий — в III—VII веках. Наиболее интенсивное строительство велось в V веке при </a:t>
            </a:r>
            <a:r>
              <a:rPr lang="ru-RU" dirty="0" err="1" smtClean="0"/>
              <a:t>Харишене</a:t>
            </a:r>
            <a:r>
              <a:rPr lang="ru-RU" dirty="0" smtClean="0"/>
              <a:t> (462—483 годы), правителе центральной Индии. </a:t>
            </a:r>
            <a:endParaRPr lang="ru-RU" dirty="0"/>
          </a:p>
        </p:txBody>
      </p:sp>
      <p:pic>
        <p:nvPicPr>
          <p:cNvPr id="35842" name="Picture 2" descr="C:\Users\Dimon2000\Desktop\ts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77168"/>
            <a:ext cx="3071834" cy="303770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32" y="1206505"/>
            <a:ext cx="3900486" cy="5865833"/>
          </a:xfrm>
        </p:spPr>
        <p:txBody>
          <a:bodyPr/>
          <a:lstStyle/>
          <a:p>
            <a:r>
              <a:rPr lang="ru-RU" dirty="0" smtClean="0"/>
              <a:t>В это время созданы наиболее совершенные образцы скульптур и росписей </a:t>
            </a:r>
            <a:r>
              <a:rPr lang="ru-RU" dirty="0" err="1" smtClean="0"/>
              <a:t>Аджанты</a:t>
            </a:r>
            <a:r>
              <a:rPr lang="ru-RU" dirty="0" smtClean="0"/>
              <a:t>. После смерти </a:t>
            </a:r>
            <a:r>
              <a:rPr lang="ru-RU" dirty="0" err="1" smtClean="0"/>
              <a:t>Харишены</a:t>
            </a:r>
            <a:r>
              <a:rPr lang="ru-RU" dirty="0" smtClean="0"/>
              <a:t> строительство в пещерах велось менее интенсивно.</a:t>
            </a:r>
            <a:endParaRPr lang="ru-RU" dirty="0"/>
          </a:p>
        </p:txBody>
      </p:sp>
      <p:pic>
        <p:nvPicPr>
          <p:cNvPr id="38914" name="Picture 2" descr="Ajanta &amp; Ellora Caves / Аджанта и Элл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75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janta &amp; Ellora Caves / Аджанта и Элл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84611"/>
            <a:ext cx="7715304" cy="580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janta &amp; Ellora Caves / Аджанта и Элл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89197"/>
            <a:ext cx="7643866" cy="562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janta &amp; Ellora Caves / Аджанта и Элл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03770"/>
            <a:ext cx="7500990" cy="568575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janta &amp; Ellora Caves / Аджанта и Элл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728" y="642918"/>
            <a:ext cx="758548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janta &amp; Ellora Caves / Аджанта и Элл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358114" cy="588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49447"/>
            <a:ext cx="4500594" cy="6080147"/>
          </a:xfrm>
        </p:spPr>
        <p:txBody>
          <a:bodyPr>
            <a:normAutofit/>
          </a:bodyPr>
          <a:lstStyle/>
          <a:p>
            <a:r>
              <a:rPr lang="ru-RU" dirty="0" smtClean="0"/>
              <a:t>Росписи </a:t>
            </a:r>
            <a:r>
              <a:rPr lang="ru-RU" dirty="0" err="1" smtClean="0"/>
              <a:t>Аджанты</a:t>
            </a:r>
            <a:r>
              <a:rPr lang="ru-RU" dirty="0" smtClean="0"/>
              <a:t> - своеобразная энциклопедия жизни Индии на протяжении целого исторического периода - V-VII веков. Большинство росписей </a:t>
            </a:r>
            <a:r>
              <a:rPr lang="ru-RU" dirty="0" err="1" smtClean="0"/>
              <a:t>Аджанты</a:t>
            </a:r>
            <a:r>
              <a:rPr lang="ru-RU" dirty="0" smtClean="0"/>
              <a:t> представляют собой иллюстрации к буддийским легендам. </a:t>
            </a:r>
            <a:endParaRPr lang="ru-RU" dirty="0"/>
          </a:p>
        </p:txBody>
      </p:sp>
      <p:pic>
        <p:nvPicPr>
          <p:cNvPr id="45058" name="Picture 2" descr="http://images.superstyle.ru/pic/art_pics/2_96_29698_1282571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7" y="1500174"/>
            <a:ext cx="3796419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642918"/>
            <a:ext cx="4857784" cy="59293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Однако, наряду со строго каноническими изображениями Будды и святых-бодхисатв, имеется множество изображений, не связанных с канонами и показывающих сцены из жизни Древней Индии с удивительной жизненностью и правдивостью. Это объясняется тем, что на живопись пещерных храмов </a:t>
            </a:r>
            <a:r>
              <a:rPr lang="ru-RU" dirty="0" err="1" smtClean="0"/>
              <a:t>Аджанты</a:t>
            </a:r>
            <a:r>
              <a:rPr lang="ru-RU" dirty="0" smtClean="0"/>
              <a:t> оказало сильное влияние не сохранившаяся до наших дней живопись светского характера, некогда украшавшая дворцы царей и вельмож.</a:t>
            </a:r>
            <a:endParaRPr lang="ru-RU" dirty="0"/>
          </a:p>
        </p:txBody>
      </p:sp>
      <p:pic>
        <p:nvPicPr>
          <p:cNvPr id="4098" name="Picture 2" descr="http://ickust.claw.ru/shared/icks/125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91112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277943"/>
            <a:ext cx="3900486" cy="5651519"/>
          </a:xfrm>
        </p:spPr>
        <p:txBody>
          <a:bodyPr/>
          <a:lstStyle/>
          <a:p>
            <a:pPr algn="r"/>
            <a:r>
              <a:rPr lang="ru-RU" b="1" dirty="0" err="1" smtClean="0"/>
              <a:t>Аджанта</a:t>
            </a:r>
            <a:r>
              <a:rPr lang="ru-RU" dirty="0" smtClean="0"/>
              <a:t> (деванагари अजिंठा लेणी) — преимущественно буддистский храмово-монастырский пещерный комплекс в Индии в штате </a:t>
            </a:r>
            <a:r>
              <a:rPr lang="ru-RU" dirty="0" err="1" smtClean="0"/>
              <a:t>Махараштра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40" name="Picture 4" descr="http://www.sanatansociety.com/indian_art_galleries/images/Ajanta_caves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290567" cy="4973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035.radikal.ru/1011/8c/9354bcb5a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80" y="214290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357298"/>
            <a:ext cx="4500594" cy="628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Росписи </a:t>
            </a:r>
            <a:r>
              <a:rPr lang="ru-RU" dirty="0" err="1" smtClean="0"/>
              <a:t>Аджанты</a:t>
            </a:r>
            <a:r>
              <a:rPr lang="ru-RU" dirty="0" smtClean="0"/>
              <a:t> создавались на протяжении столетий несколькими поколениями мастеров, поэтому с них нашли свое выражение многие характерные черты, направления и стили изобразительного искусства Древней Индии. Объемы росписей просто поражают: так, только в одном из подземных залов живопись занимает более тысячи квадратных метров, причем расписаны не только стены, но и колонны и потолки. И так было во всех двадцати девяти пещерах.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dic.academic.ru/pictures/bse/jpg/0259376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52993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at8.blog.ru/lr/090ee630cc5b9e63f297221dec6c2b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304" y="1000108"/>
            <a:ext cx="718315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49315"/>
            <a:ext cx="8229600" cy="593727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Сказочно богатый и многообразный мир росписей </a:t>
            </a:r>
            <a:r>
              <a:rPr lang="ru-RU" dirty="0" err="1" smtClean="0"/>
              <a:t>Аджанты</a:t>
            </a:r>
            <a:r>
              <a:rPr lang="ru-RU" dirty="0" smtClean="0"/>
              <a:t> стал известен всему миру только после 1819 года, когда давно забытые пещерные храмы </a:t>
            </a:r>
            <a:r>
              <a:rPr lang="ru-RU" dirty="0" err="1" smtClean="0"/>
              <a:t>Аджанты</a:t>
            </a:r>
            <a:r>
              <a:rPr lang="ru-RU" dirty="0" smtClean="0"/>
              <a:t> были вдруг случайно обнаружены. В 1920-х годах живопись в пещерах была тщательно отреставрирована и с тех пор находится под охраной. "Живописное оформление пещерных храмов </a:t>
            </a:r>
            <a:r>
              <a:rPr lang="ru-RU" dirty="0" err="1" smtClean="0"/>
              <a:t>Аджанты</a:t>
            </a:r>
            <a:r>
              <a:rPr lang="ru-RU" dirty="0" smtClean="0"/>
              <a:t> стоит в одном ряду с лучшими памятниками древней индийской культуры и искусства, - пишет О. С. Прокофьев, - Являясь вершиной изобразительного искусства периода </a:t>
            </a:r>
            <a:r>
              <a:rPr lang="ru-RU" dirty="0" err="1" smtClean="0"/>
              <a:t>Гуптов</a:t>
            </a:r>
            <a:r>
              <a:rPr lang="ru-RU" dirty="0" smtClean="0"/>
              <a:t>, росписи </a:t>
            </a:r>
            <a:r>
              <a:rPr lang="ru-RU" dirty="0" err="1" smtClean="0"/>
              <a:t>Аджанты</a:t>
            </a:r>
            <a:r>
              <a:rPr lang="ru-RU" dirty="0" smtClean="0"/>
              <a:t> воздействовали и на развитие живописи почти всей средневековой Азии. Они были подлинной школой для многих поколений чужеземных мастеров. Но в первую очередь эти росписи составили прочную основу для развития индийских традиций изобразительного искусства". </a:t>
            </a:r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Ajanta (6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4643470" cy="61436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Представляет собой утес в виде подковы с 29 пещерами. Они подразделяются на два основных типа — чайтья (молельные залы, продолговатые в плане, с двумя рядами столбов, апсидой в торце) и вихара (квадратных в плане залов, окруженных с трех сторон кельями или святилищами со статуями Будды, имеют при входе портик-террасу) — общежитие буддийских монахов.</a:t>
            </a:r>
            <a:endParaRPr lang="ru-RU" dirty="0"/>
          </a:p>
        </p:txBody>
      </p:sp>
      <p:pic>
        <p:nvPicPr>
          <p:cNvPr id="28674" name="Picture 2" descr="Ajanta &amp; Ellora Caves / Аджанта и Элл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5860"/>
            <a:ext cx="4344200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008.radikal.ru/i306/1011/db/f12c24fc46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80" y="214290"/>
            <a:ext cx="8572500" cy="642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058.radikal.ru/1011/bc/12425a584e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35"/>
            <a:ext cx="8572500" cy="642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28604"/>
            <a:ext cx="4257676" cy="586583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Настенная роспись пещер всемирно известна. Живопись, сохранившаяся во фрагментах, — иллюстрации к буддийским легендам и мифам, но по сути она раскрывает панораму общественной жизни во всем её разнообразии.</a:t>
            </a:r>
            <a:endParaRPr lang="ru-RU" dirty="0"/>
          </a:p>
        </p:txBody>
      </p:sp>
      <p:pic>
        <p:nvPicPr>
          <p:cNvPr id="29698" name="Picture 2" descr="https://sites.google.com/site/mhk10klass/_/rsrc/1283183841871/home/programma/ponatie-hudozestvennoj-kultury/naskalnaa-zivopis/kallanis/skara-brej/stounhendz/pogrebalnye-i-hramovye-kompleksy-drevnego-egipta/bogi-egipta/faraon-snofru-stroitel-pervyh-piramid/imhotep/faraon-hufu-heops/literatura-drevnego-egipta/muzyka-drevnego-egipta/mumii-faraonov-dinastii-ramsessidov/abu-simbel/gorod-i-zikkurat-v-mezdurece/vavilon/kinoseans-2/drevnaa-i-srednevekovaa-india/harappa-i-mohendzo-daro/adzanta/%D0%B0%D0%B4%D0%B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048125" cy="609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indostan.ru/indiya/foto-video/2026/2390_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28669"/>
            <a:ext cx="7620000" cy="565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15.radikal.ru/i189/1011/d9/5c27f11dee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00" cy="642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65</TotalTime>
  <Words>345</Words>
  <Application>Microsoft Office PowerPoint</Application>
  <PresentationFormat>Экран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Тема2</vt:lpstr>
      <vt:lpstr>Пещерные храмы Аджанты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Пещерные храмы Аджанты</dc:title>
  <dc:creator>Dimon2000</dc:creator>
  <cp:lastModifiedBy>Dimon2000</cp:lastModifiedBy>
  <cp:revision>8</cp:revision>
  <dcterms:created xsi:type="dcterms:W3CDTF">2010-12-18T06:01:48Z</dcterms:created>
  <dcterms:modified xsi:type="dcterms:W3CDTF">2010-12-18T14:25:33Z</dcterms:modified>
</cp:coreProperties>
</file>